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embeddedFontLst>
    <p:embeddedFont>
      <p:font typeface="Calibri"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992181-0640-4725-BDF3-D773B16B6ECF}" v="68" dt="2025-01-08T10:23:27.650"/>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4159" autoAdjust="0"/>
    <p:restoredTop sz="92206" autoAdjust="0"/>
  </p:normalViewPr>
  <p:slideViewPr>
    <p:cSldViewPr snapToGrid="0">
      <p:cViewPr varScale="1">
        <p:scale>
          <a:sx n="95" d="100"/>
          <a:sy n="95" d="100"/>
        </p:scale>
        <p:origin x="-1932" y="-102"/>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ZaT -" userId="6dbb09a28c5ffc65" providerId="LiveId" clId="{C0992181-0640-4725-BDF3-D773B16B6ECF}"/>
    <pc:docChg chg="undo redo custSel modSld">
      <pc:chgData name="VarZaT -" userId="6dbb09a28c5ffc65" providerId="LiveId" clId="{C0992181-0640-4725-BDF3-D773B16B6ECF}" dt="2025-01-08T10:29:14.978" v="791" actId="688"/>
      <pc:docMkLst>
        <pc:docMk/>
      </pc:docMkLst>
      <pc:sldChg chg="modSp mod">
        <pc:chgData name="VarZaT -" userId="6dbb09a28c5ffc65" providerId="LiveId" clId="{C0992181-0640-4725-BDF3-D773B16B6ECF}" dt="2025-01-08T09:36:09.196" v="30" actId="20577"/>
        <pc:sldMkLst>
          <pc:docMk/>
          <pc:sldMk cId="0" sldId="256"/>
        </pc:sldMkLst>
        <pc:spChg chg="mod">
          <ac:chgData name="VarZaT -" userId="6dbb09a28c5ffc65" providerId="LiveId" clId="{C0992181-0640-4725-BDF3-D773B16B6ECF}" dt="2025-01-08T09:36:09.196" v="30" actId="20577"/>
          <ac:spMkLst>
            <pc:docMk/>
            <pc:sldMk cId="0" sldId="256"/>
            <ac:spMk id="54" creationId="{00000000-0000-0000-0000-000000000000}"/>
          </ac:spMkLst>
        </pc:spChg>
      </pc:sldChg>
      <pc:sldChg chg="addSp delSp modSp mod">
        <pc:chgData name="VarZaT -" userId="6dbb09a28c5ffc65" providerId="LiveId" clId="{C0992181-0640-4725-BDF3-D773B16B6ECF}" dt="2025-01-08T09:43:21.304" v="78" actId="14100"/>
        <pc:sldMkLst>
          <pc:docMk/>
          <pc:sldMk cId="0" sldId="257"/>
        </pc:sldMkLst>
        <pc:spChg chg="mod">
          <ac:chgData name="VarZaT -" userId="6dbb09a28c5ffc65" providerId="LiveId" clId="{C0992181-0640-4725-BDF3-D773B16B6ECF}" dt="2025-01-08T09:40:07.077" v="45" actId="1076"/>
          <ac:spMkLst>
            <pc:docMk/>
            <pc:sldMk cId="0" sldId="257"/>
            <ac:spMk id="12" creationId="{00000000-0000-0000-0000-000000000000}"/>
          </ac:spMkLst>
        </pc:spChg>
        <pc:spChg chg="del">
          <ac:chgData name="VarZaT -" userId="6dbb09a28c5ffc65" providerId="LiveId" clId="{C0992181-0640-4725-BDF3-D773B16B6ECF}" dt="2025-01-08T09:41:43.864" v="67" actId="478"/>
          <ac:spMkLst>
            <pc:docMk/>
            <pc:sldMk cId="0" sldId="257"/>
            <ac:spMk id="18" creationId="{00000000-0000-0000-0000-000000000000}"/>
          </ac:spMkLst>
        </pc:spChg>
        <pc:spChg chg="mod">
          <ac:chgData name="VarZaT -" userId="6dbb09a28c5ffc65" providerId="LiveId" clId="{C0992181-0640-4725-BDF3-D773B16B6ECF}" dt="2025-01-08T09:43:13.359" v="76" actId="1076"/>
          <ac:spMkLst>
            <pc:docMk/>
            <pc:sldMk cId="0" sldId="257"/>
            <ac:spMk id="67" creationId="{00000000-0000-0000-0000-000000000000}"/>
          </ac:spMkLst>
        </pc:spChg>
        <pc:spChg chg="mod">
          <ac:chgData name="VarZaT -" userId="6dbb09a28c5ffc65" providerId="LiveId" clId="{C0992181-0640-4725-BDF3-D773B16B6ECF}" dt="2025-01-08T09:43:09.377" v="75" actId="1076"/>
          <ac:spMkLst>
            <pc:docMk/>
            <pc:sldMk cId="0" sldId="257"/>
            <ac:spMk id="69" creationId="{00000000-0000-0000-0000-000000000000}"/>
          </ac:spMkLst>
        </pc:spChg>
        <pc:graphicFrameChg chg="mod modGraphic">
          <ac:chgData name="VarZaT -" userId="6dbb09a28c5ffc65" providerId="LiveId" clId="{C0992181-0640-4725-BDF3-D773B16B6ECF}" dt="2025-01-08T09:40:55.077" v="52"/>
          <ac:graphicFrameMkLst>
            <pc:docMk/>
            <pc:sldMk cId="0" sldId="257"/>
            <ac:graphicFrameMk id="62" creationId="{00000000-0000-0000-0000-000000000000}"/>
          </ac:graphicFrameMkLst>
        </pc:graphicFrameChg>
        <pc:picChg chg="add mod ord modCrop">
          <ac:chgData name="VarZaT -" userId="6dbb09a28c5ffc65" providerId="LiveId" clId="{C0992181-0640-4725-BDF3-D773B16B6ECF}" dt="2025-01-08T09:42:44.253" v="72" actId="167"/>
          <ac:picMkLst>
            <pc:docMk/>
            <pc:sldMk cId="0" sldId="257"/>
            <ac:picMk id="4" creationId="{4C1A6825-D093-BB82-5D06-FD1A6B497B4B}"/>
          </ac:picMkLst>
        </pc:picChg>
        <pc:cxnChg chg="mod">
          <ac:chgData name="VarZaT -" userId="6dbb09a28c5ffc65" providerId="LiveId" clId="{C0992181-0640-4725-BDF3-D773B16B6ECF}" dt="2025-01-08T09:43:21.304" v="78" actId="14100"/>
          <ac:cxnSpMkLst>
            <pc:docMk/>
            <pc:sldMk cId="0" sldId="257"/>
            <ac:cxnSpMk id="68" creationId="{00000000-0000-0000-0000-000000000000}"/>
          </ac:cxnSpMkLst>
        </pc:cxnChg>
      </pc:sldChg>
      <pc:sldChg chg="addSp delSp modSp mod">
        <pc:chgData name="VarZaT -" userId="6dbb09a28c5ffc65" providerId="LiveId" clId="{C0992181-0640-4725-BDF3-D773B16B6ECF}" dt="2025-01-08T10:29:14.978" v="791" actId="688"/>
        <pc:sldMkLst>
          <pc:docMk/>
          <pc:sldMk cId="0" sldId="258"/>
        </pc:sldMkLst>
        <pc:spChg chg="add mod">
          <ac:chgData name="VarZaT -" userId="6dbb09a28c5ffc65" providerId="LiveId" clId="{C0992181-0640-4725-BDF3-D773B16B6ECF}" dt="2025-01-08T09:40:12.309" v="46"/>
          <ac:spMkLst>
            <pc:docMk/>
            <pc:sldMk cId="0" sldId="258"/>
            <ac:spMk id="2" creationId="{DEB49F34-0216-24CF-57D0-E26E3489F026}"/>
          </ac:spMkLst>
        </pc:spChg>
        <pc:spChg chg="add del">
          <ac:chgData name="VarZaT -" userId="6dbb09a28c5ffc65" providerId="LiveId" clId="{C0992181-0640-4725-BDF3-D773B16B6ECF}" dt="2025-01-08T09:49:40.367" v="82" actId="22"/>
          <ac:spMkLst>
            <pc:docMk/>
            <pc:sldMk cId="0" sldId="258"/>
            <ac:spMk id="4" creationId="{43A0A546-B7BA-FB83-951C-37BE3942096C}"/>
          </ac:spMkLst>
        </pc:spChg>
        <pc:spChg chg="del mod">
          <ac:chgData name="VarZaT -" userId="6dbb09a28c5ffc65" providerId="LiveId" clId="{C0992181-0640-4725-BDF3-D773B16B6ECF}" dt="2025-01-08T09:51:25.297" v="116" actId="478"/>
          <ac:spMkLst>
            <pc:docMk/>
            <pc:sldMk cId="0" sldId="258"/>
            <ac:spMk id="15" creationId="{00000000-0000-0000-0000-000000000000}"/>
          </ac:spMkLst>
        </pc:spChg>
        <pc:spChg chg="mod">
          <ac:chgData name="VarZaT -" userId="6dbb09a28c5ffc65" providerId="LiveId" clId="{C0992181-0640-4725-BDF3-D773B16B6ECF}" dt="2025-01-08T10:29:08.477" v="790" actId="688"/>
          <ac:spMkLst>
            <pc:docMk/>
            <pc:sldMk cId="0" sldId="258"/>
            <ac:spMk id="18" creationId="{D398E2B3-4A72-194D-3028-FC7A0B3599A2}"/>
          </ac:spMkLst>
        </pc:spChg>
        <pc:spChg chg="mod">
          <ac:chgData name="VarZaT -" userId="6dbb09a28c5ffc65" providerId="LiveId" clId="{C0992181-0640-4725-BDF3-D773B16B6ECF}" dt="2025-01-08T09:51:10.376" v="114" actId="206"/>
          <ac:spMkLst>
            <pc:docMk/>
            <pc:sldMk cId="0" sldId="258"/>
            <ac:spMk id="79" creationId="{00000000-0000-0000-0000-000000000000}"/>
          </ac:spMkLst>
        </pc:spChg>
        <pc:grpChg chg="mod">
          <ac:chgData name="VarZaT -" userId="6dbb09a28c5ffc65" providerId="LiveId" clId="{C0992181-0640-4725-BDF3-D773B16B6ECF}" dt="2025-01-08T10:29:14.978" v="791" actId="688"/>
          <ac:grpSpMkLst>
            <pc:docMk/>
            <pc:sldMk cId="0" sldId="258"/>
            <ac:grpSpMk id="16" creationId="{9689C963-FBFE-F6A6-8CB8-ED90E7F3E0DA}"/>
          </ac:grpSpMkLst>
        </pc:grpChg>
        <pc:graphicFrameChg chg="mod modGraphic">
          <ac:chgData name="VarZaT -" userId="6dbb09a28c5ffc65" providerId="LiveId" clId="{C0992181-0640-4725-BDF3-D773B16B6ECF}" dt="2025-01-08T09:40:55.077" v="52"/>
          <ac:graphicFrameMkLst>
            <pc:docMk/>
            <pc:sldMk cId="0" sldId="258"/>
            <ac:graphicFrameMk id="75" creationId="{00000000-0000-0000-0000-000000000000}"/>
          </ac:graphicFrameMkLst>
        </pc:graphicFrameChg>
        <pc:picChg chg="add mod ord modCrop">
          <ac:chgData name="VarZaT -" userId="6dbb09a28c5ffc65" providerId="LiveId" clId="{C0992181-0640-4725-BDF3-D773B16B6ECF}" dt="2025-01-08T09:50:24.482" v="99" actId="167"/>
          <ac:picMkLst>
            <pc:docMk/>
            <pc:sldMk cId="0" sldId="258"/>
            <ac:picMk id="6" creationId="{FF151B1D-9BA6-5B47-BCDD-FB795A6EEFAE}"/>
          </ac:picMkLst>
        </pc:picChg>
      </pc:sldChg>
      <pc:sldChg chg="modSp">
        <pc:chgData name="VarZaT -" userId="6dbb09a28c5ffc65" providerId="LiveId" clId="{C0992181-0640-4725-BDF3-D773B16B6ECF}" dt="2025-01-08T09:40:55.077" v="52"/>
        <pc:sldMkLst>
          <pc:docMk/>
          <pc:sldMk cId="0" sldId="259"/>
        </pc:sldMkLst>
        <pc:spChg chg="mod">
          <ac:chgData name="VarZaT -" userId="6dbb09a28c5ffc65" providerId="LiveId" clId="{C0992181-0640-4725-BDF3-D773B16B6ECF}" dt="2025-01-08T09:38:47.649" v="37"/>
          <ac:spMkLst>
            <pc:docMk/>
            <pc:sldMk cId="0" sldId="259"/>
            <ac:spMk id="92" creationId="{00000000-0000-0000-0000-000000000000}"/>
          </ac:spMkLst>
        </pc:spChg>
        <pc:graphicFrameChg chg="mod">
          <ac:chgData name="VarZaT -" userId="6dbb09a28c5ffc65" providerId="LiveId" clId="{C0992181-0640-4725-BDF3-D773B16B6ECF}" dt="2025-01-08T09:40:55.077" v="52"/>
          <ac:graphicFrameMkLst>
            <pc:docMk/>
            <pc:sldMk cId="0" sldId="259"/>
            <ac:graphicFrameMk id="87" creationId="{00000000-0000-0000-0000-000000000000}"/>
          </ac:graphicFrameMkLst>
        </pc:graphicFrameChg>
      </pc:sldChg>
      <pc:sldChg chg="modSp">
        <pc:chgData name="VarZaT -" userId="6dbb09a28c5ffc65" providerId="LiveId" clId="{C0992181-0640-4725-BDF3-D773B16B6ECF}" dt="2025-01-08T09:40:55.077" v="52"/>
        <pc:sldMkLst>
          <pc:docMk/>
          <pc:sldMk cId="0" sldId="260"/>
        </pc:sldMkLst>
        <pc:graphicFrameChg chg="mod">
          <ac:chgData name="VarZaT -" userId="6dbb09a28c5ffc65" providerId="LiveId" clId="{C0992181-0640-4725-BDF3-D773B16B6ECF}" dt="2025-01-08T09:40:55.077" v="52"/>
          <ac:graphicFrameMkLst>
            <pc:docMk/>
            <pc:sldMk cId="0" sldId="260"/>
            <ac:graphicFrameMk id="102" creationId="{00000000-0000-0000-0000-000000000000}"/>
          </ac:graphicFrameMkLst>
        </pc:graphicFrameChg>
      </pc:sldChg>
      <pc:sldChg chg="modSp">
        <pc:chgData name="VarZaT -" userId="6dbb09a28c5ffc65" providerId="LiveId" clId="{C0992181-0640-4725-BDF3-D773B16B6ECF}" dt="2025-01-08T09:40:55.077" v="52"/>
        <pc:sldMkLst>
          <pc:docMk/>
          <pc:sldMk cId="0" sldId="261"/>
        </pc:sldMkLst>
        <pc:graphicFrameChg chg="mod">
          <ac:chgData name="VarZaT -" userId="6dbb09a28c5ffc65" providerId="LiveId" clId="{C0992181-0640-4725-BDF3-D773B16B6ECF}" dt="2025-01-08T09:40:55.077" v="52"/>
          <ac:graphicFrameMkLst>
            <pc:docMk/>
            <pc:sldMk cId="0" sldId="261"/>
            <ac:graphicFrameMk id="120" creationId="{00000000-0000-0000-0000-000000000000}"/>
          </ac:graphicFrameMkLst>
        </pc:graphicFrameChg>
      </pc:sldChg>
      <pc:sldChg chg="modSp">
        <pc:chgData name="VarZaT -" userId="6dbb09a28c5ffc65" providerId="LiveId" clId="{C0992181-0640-4725-BDF3-D773B16B6ECF}" dt="2025-01-08T09:40:55.077" v="52"/>
        <pc:sldMkLst>
          <pc:docMk/>
          <pc:sldMk cId="0" sldId="262"/>
        </pc:sldMkLst>
        <pc:graphicFrameChg chg="mod">
          <ac:chgData name="VarZaT -" userId="6dbb09a28c5ffc65" providerId="LiveId" clId="{C0992181-0640-4725-BDF3-D773B16B6ECF}" dt="2025-01-08T09:40:55.077" v="52"/>
          <ac:graphicFrameMkLst>
            <pc:docMk/>
            <pc:sldMk cId="0" sldId="262"/>
            <ac:graphicFrameMk id="140" creationId="{00000000-0000-0000-0000-000000000000}"/>
          </ac:graphicFrameMkLst>
        </pc:graphicFrameChg>
      </pc:sldChg>
      <pc:sldChg chg="addSp delSp modSp mod">
        <pc:chgData name="VarZaT -" userId="6dbb09a28c5ffc65" providerId="LiveId" clId="{C0992181-0640-4725-BDF3-D773B16B6ECF}" dt="2025-01-08T09:58:46.556" v="249" actId="20577"/>
        <pc:sldMkLst>
          <pc:docMk/>
          <pc:sldMk cId="0" sldId="263"/>
        </pc:sldMkLst>
        <pc:spChg chg="add mod">
          <ac:chgData name="VarZaT -" userId="6dbb09a28c5ffc65" providerId="LiveId" clId="{C0992181-0640-4725-BDF3-D773B16B6ECF}" dt="2025-01-08T09:40:14.629" v="47"/>
          <ac:spMkLst>
            <pc:docMk/>
            <pc:sldMk cId="0" sldId="263"/>
            <ac:spMk id="2" creationId="{6D976813-FAF8-5123-A2BA-2581C9D54ED8}"/>
          </ac:spMkLst>
        </pc:spChg>
        <pc:spChg chg="add del">
          <ac:chgData name="VarZaT -" userId="6dbb09a28c5ffc65" providerId="LiveId" clId="{C0992181-0640-4725-BDF3-D773B16B6ECF}" dt="2025-01-08T09:52:14.925" v="118" actId="22"/>
          <ac:spMkLst>
            <pc:docMk/>
            <pc:sldMk cId="0" sldId="263"/>
            <ac:spMk id="4" creationId="{DD35279C-7910-B42B-18E4-1C4F0087A118}"/>
          </ac:spMkLst>
        </pc:spChg>
        <pc:spChg chg="add mod">
          <ac:chgData name="VarZaT -" userId="6dbb09a28c5ffc65" providerId="LiveId" clId="{C0992181-0640-4725-BDF3-D773B16B6ECF}" dt="2025-01-08T09:55:02.571" v="159" actId="1076"/>
          <ac:spMkLst>
            <pc:docMk/>
            <pc:sldMk cId="0" sldId="263"/>
            <ac:spMk id="9" creationId="{34F181AD-51EF-8475-8C26-710A5CE1A650}"/>
          </ac:spMkLst>
        </pc:spChg>
        <pc:spChg chg="add mod">
          <ac:chgData name="VarZaT -" userId="6dbb09a28c5ffc65" providerId="LiveId" clId="{C0992181-0640-4725-BDF3-D773B16B6ECF}" dt="2025-01-08T09:55:13.836" v="162" actId="1076"/>
          <ac:spMkLst>
            <pc:docMk/>
            <pc:sldMk cId="0" sldId="263"/>
            <ac:spMk id="11" creationId="{0E8291C5-28B8-AD4C-5947-C0870F86A9AE}"/>
          </ac:spMkLst>
        </pc:spChg>
        <pc:spChg chg="mod">
          <ac:chgData name="VarZaT -" userId="6dbb09a28c5ffc65" providerId="LiveId" clId="{C0992181-0640-4725-BDF3-D773B16B6ECF}" dt="2025-01-08T09:54:02.426" v="141" actId="206"/>
          <ac:spMkLst>
            <pc:docMk/>
            <pc:sldMk cId="0" sldId="263"/>
            <ac:spMk id="155" creationId="{00000000-0000-0000-0000-000000000000}"/>
          </ac:spMkLst>
        </pc:spChg>
        <pc:spChg chg="mod">
          <ac:chgData name="VarZaT -" userId="6dbb09a28c5ffc65" providerId="LiveId" clId="{C0992181-0640-4725-BDF3-D773B16B6ECF}" dt="2025-01-08T09:54:28.104" v="146" actId="1076"/>
          <ac:spMkLst>
            <pc:docMk/>
            <pc:sldMk cId="0" sldId="263"/>
            <ac:spMk id="161" creationId="{00000000-0000-0000-0000-000000000000}"/>
          </ac:spMkLst>
        </pc:spChg>
        <pc:spChg chg="mod">
          <ac:chgData name="VarZaT -" userId="6dbb09a28c5ffc65" providerId="LiveId" clId="{C0992181-0640-4725-BDF3-D773B16B6ECF}" dt="2025-01-08T09:55:23.945" v="164" actId="1076"/>
          <ac:spMkLst>
            <pc:docMk/>
            <pc:sldMk cId="0" sldId="263"/>
            <ac:spMk id="164" creationId="{00000000-0000-0000-0000-000000000000}"/>
          </ac:spMkLst>
        </pc:spChg>
        <pc:spChg chg="mod">
          <ac:chgData name="VarZaT -" userId="6dbb09a28c5ffc65" providerId="LiveId" clId="{C0992181-0640-4725-BDF3-D773B16B6ECF}" dt="2025-01-08T09:58:30.779" v="245" actId="20577"/>
          <ac:spMkLst>
            <pc:docMk/>
            <pc:sldMk cId="0" sldId="263"/>
            <ac:spMk id="169" creationId="{00000000-0000-0000-0000-000000000000}"/>
          </ac:spMkLst>
        </pc:spChg>
        <pc:spChg chg="del">
          <ac:chgData name="VarZaT -" userId="6dbb09a28c5ffc65" providerId="LiveId" clId="{C0992181-0640-4725-BDF3-D773B16B6ECF}" dt="2025-01-08T09:54:17.104" v="145" actId="478"/>
          <ac:spMkLst>
            <pc:docMk/>
            <pc:sldMk cId="0" sldId="263"/>
            <ac:spMk id="170" creationId="{00000000-0000-0000-0000-000000000000}"/>
          </ac:spMkLst>
        </pc:spChg>
        <pc:spChg chg="mod">
          <ac:chgData name="VarZaT -" userId="6dbb09a28c5ffc65" providerId="LiveId" clId="{C0992181-0640-4725-BDF3-D773B16B6ECF}" dt="2025-01-08T09:58:26.050" v="239" actId="20577"/>
          <ac:spMkLst>
            <pc:docMk/>
            <pc:sldMk cId="0" sldId="263"/>
            <ac:spMk id="171" creationId="{00000000-0000-0000-0000-000000000000}"/>
          </ac:spMkLst>
        </pc:spChg>
        <pc:grpChg chg="mod">
          <ac:chgData name="VarZaT -" userId="6dbb09a28c5ffc65" providerId="LiveId" clId="{C0992181-0640-4725-BDF3-D773B16B6ECF}" dt="2025-01-08T09:57:28.510" v="229" actId="688"/>
          <ac:grpSpMkLst>
            <pc:docMk/>
            <pc:sldMk cId="0" sldId="263"/>
            <ac:grpSpMk id="28" creationId="{9689C963-FBFE-F6A6-8CB8-ED90E7F3E0DA}"/>
          </ac:grpSpMkLst>
        </pc:grpChg>
        <pc:grpChg chg="mod">
          <ac:chgData name="VarZaT -" userId="6dbb09a28c5ffc65" providerId="LiveId" clId="{C0992181-0640-4725-BDF3-D773B16B6ECF}" dt="2025-01-08T09:54:35.705" v="150" actId="1076"/>
          <ac:grpSpMkLst>
            <pc:docMk/>
            <pc:sldMk cId="0" sldId="263"/>
            <ac:grpSpMk id="160" creationId="{00000000-0000-0000-0000-000000000000}"/>
          </ac:grpSpMkLst>
        </pc:grpChg>
        <pc:grpChg chg="del">
          <ac:chgData name="VarZaT -" userId="6dbb09a28c5ffc65" providerId="LiveId" clId="{C0992181-0640-4725-BDF3-D773B16B6ECF}" dt="2025-01-08T09:54:15.736" v="144" actId="478"/>
          <ac:grpSpMkLst>
            <pc:docMk/>
            <pc:sldMk cId="0" sldId="263"/>
            <ac:grpSpMk id="166" creationId="{00000000-0000-0000-0000-000000000000}"/>
          </ac:grpSpMkLst>
        </pc:grpChg>
        <pc:graphicFrameChg chg="mod ord modGraphic">
          <ac:chgData name="VarZaT -" userId="6dbb09a28c5ffc65" providerId="LiveId" clId="{C0992181-0640-4725-BDF3-D773B16B6ECF}" dt="2025-01-08T09:58:46.556" v="249" actId="20577"/>
          <ac:graphicFrameMkLst>
            <pc:docMk/>
            <pc:sldMk cId="0" sldId="263"/>
            <ac:graphicFrameMk id="156" creationId="{00000000-0000-0000-0000-000000000000}"/>
          </ac:graphicFrameMkLst>
        </pc:graphicFrameChg>
        <pc:picChg chg="add mod ord modCrop">
          <ac:chgData name="VarZaT -" userId="6dbb09a28c5ffc65" providerId="LiveId" clId="{C0992181-0640-4725-BDF3-D773B16B6ECF}" dt="2025-01-08T09:54:33.574" v="149" actId="1076"/>
          <ac:picMkLst>
            <pc:docMk/>
            <pc:sldMk cId="0" sldId="263"/>
            <ac:picMk id="6" creationId="{D8B78370-1BD2-64E2-F944-F0D98995B2C9}"/>
          </ac:picMkLst>
        </pc:picChg>
        <pc:cxnChg chg="mod">
          <ac:chgData name="VarZaT -" userId="6dbb09a28c5ffc65" providerId="LiveId" clId="{C0992181-0640-4725-BDF3-D773B16B6ECF}" dt="2025-01-08T09:55:06.701" v="160" actId="14100"/>
          <ac:cxnSpMkLst>
            <pc:docMk/>
            <pc:sldMk cId="0" sldId="263"/>
            <ac:cxnSpMk id="162" creationId="{00000000-0000-0000-0000-000000000000}"/>
          </ac:cxnSpMkLst>
        </pc:cxnChg>
        <pc:cxnChg chg="mod">
          <ac:chgData name="VarZaT -" userId="6dbb09a28c5ffc65" providerId="LiveId" clId="{C0992181-0640-4725-BDF3-D773B16B6ECF}" dt="2025-01-08T09:55:31.622" v="167" actId="14100"/>
          <ac:cxnSpMkLst>
            <pc:docMk/>
            <pc:sldMk cId="0" sldId="263"/>
            <ac:cxnSpMk id="165" creationId="{00000000-0000-0000-0000-000000000000}"/>
          </ac:cxnSpMkLst>
        </pc:cxnChg>
      </pc:sldChg>
      <pc:sldChg chg="addSp modSp mod">
        <pc:chgData name="VarZaT -" userId="6dbb09a28c5ffc65" providerId="LiveId" clId="{C0992181-0640-4725-BDF3-D773B16B6ECF}" dt="2025-01-08T10:03:02.740" v="416" actId="20577"/>
        <pc:sldMkLst>
          <pc:docMk/>
          <pc:sldMk cId="0" sldId="264"/>
        </pc:sldMkLst>
        <pc:spChg chg="add mod">
          <ac:chgData name="VarZaT -" userId="6dbb09a28c5ffc65" providerId="LiveId" clId="{C0992181-0640-4725-BDF3-D773B16B6ECF}" dt="2025-01-08T09:40:15.997" v="48"/>
          <ac:spMkLst>
            <pc:docMk/>
            <pc:sldMk cId="0" sldId="264"/>
            <ac:spMk id="2" creationId="{972A0D6F-0D55-8979-8C46-4B55E35F9633}"/>
          </ac:spMkLst>
        </pc:spChg>
        <pc:graphicFrameChg chg="mod">
          <ac:chgData name="VarZaT -" userId="6dbb09a28c5ffc65" providerId="LiveId" clId="{C0992181-0640-4725-BDF3-D773B16B6ECF}" dt="2025-01-08T09:40:55.077" v="52"/>
          <ac:graphicFrameMkLst>
            <pc:docMk/>
            <pc:sldMk cId="0" sldId="264"/>
            <ac:graphicFrameMk id="179" creationId="{00000000-0000-0000-0000-000000000000}"/>
          </ac:graphicFrameMkLst>
        </pc:graphicFrameChg>
        <pc:graphicFrameChg chg="mod modGraphic">
          <ac:chgData name="VarZaT -" userId="6dbb09a28c5ffc65" providerId="LiveId" clId="{C0992181-0640-4725-BDF3-D773B16B6ECF}" dt="2025-01-08T10:03:02.740" v="416" actId="20577"/>
          <ac:graphicFrameMkLst>
            <pc:docMk/>
            <pc:sldMk cId="0" sldId="264"/>
            <ac:graphicFrameMk id="182" creationId="{00000000-0000-0000-0000-000000000000}"/>
          </ac:graphicFrameMkLst>
        </pc:graphicFrameChg>
      </pc:sldChg>
      <pc:sldChg chg="addSp delSp modSp mod">
        <pc:chgData name="VarZaT -" userId="6dbb09a28c5ffc65" providerId="LiveId" clId="{C0992181-0640-4725-BDF3-D773B16B6ECF}" dt="2025-01-08T10:13:25.942" v="537" actId="20577"/>
        <pc:sldMkLst>
          <pc:docMk/>
          <pc:sldMk cId="0" sldId="265"/>
        </pc:sldMkLst>
        <pc:spChg chg="add mod">
          <ac:chgData name="VarZaT -" userId="6dbb09a28c5ffc65" providerId="LiveId" clId="{C0992181-0640-4725-BDF3-D773B16B6ECF}" dt="2025-01-08T09:40:17.372" v="49"/>
          <ac:spMkLst>
            <pc:docMk/>
            <pc:sldMk cId="0" sldId="265"/>
            <ac:spMk id="2" creationId="{883951A3-FDD8-D16B-3926-46417C59CEAB}"/>
          </ac:spMkLst>
        </pc:spChg>
        <pc:spChg chg="add del">
          <ac:chgData name="VarZaT -" userId="6dbb09a28c5ffc65" providerId="LiveId" clId="{C0992181-0640-4725-BDF3-D773B16B6ECF}" dt="2025-01-08T10:03:41.300" v="418" actId="22"/>
          <ac:spMkLst>
            <pc:docMk/>
            <pc:sldMk cId="0" sldId="265"/>
            <ac:spMk id="4" creationId="{A9735DFA-A18A-0774-E3C9-A4213B893F04}"/>
          </ac:spMkLst>
        </pc:spChg>
        <pc:spChg chg="add del">
          <ac:chgData name="VarZaT -" userId="6dbb09a28c5ffc65" providerId="LiveId" clId="{C0992181-0640-4725-BDF3-D773B16B6ECF}" dt="2025-01-08T10:03:43.923" v="420" actId="22"/>
          <ac:spMkLst>
            <pc:docMk/>
            <pc:sldMk cId="0" sldId="265"/>
            <ac:spMk id="6" creationId="{B1D1E417-7C91-B8AD-A93D-B45210342F2B}"/>
          </ac:spMkLst>
        </pc:spChg>
        <pc:spChg chg="mod">
          <ac:chgData name="VarZaT -" userId="6dbb09a28c5ffc65" providerId="LiveId" clId="{C0992181-0640-4725-BDF3-D773B16B6ECF}" dt="2025-01-08T10:07:13.697" v="464" actId="1076"/>
          <ac:spMkLst>
            <pc:docMk/>
            <pc:sldMk cId="0" sldId="265"/>
            <ac:spMk id="12" creationId="{DDE30B69-6875-D158-F34D-BE9D5800DEA6}"/>
          </ac:spMkLst>
        </pc:spChg>
        <pc:spChg chg="mod">
          <ac:chgData name="VarZaT -" userId="6dbb09a28c5ffc65" providerId="LiveId" clId="{C0992181-0640-4725-BDF3-D773B16B6ECF}" dt="2025-01-08T10:06:26.878" v="443" actId="1076"/>
          <ac:spMkLst>
            <pc:docMk/>
            <pc:sldMk cId="0" sldId="265"/>
            <ac:spMk id="26" creationId="{00000000-0000-0000-0000-000000000000}"/>
          </ac:spMkLst>
        </pc:spChg>
        <pc:spChg chg="mod">
          <ac:chgData name="VarZaT -" userId="6dbb09a28c5ffc65" providerId="LiveId" clId="{C0992181-0640-4725-BDF3-D773B16B6ECF}" dt="2025-01-08T10:05:17.787" v="436" actId="1076"/>
          <ac:spMkLst>
            <pc:docMk/>
            <pc:sldMk cId="0" sldId="265"/>
            <ac:spMk id="27" creationId="{00000000-0000-0000-0000-000000000000}"/>
          </ac:spMkLst>
        </pc:spChg>
        <pc:spChg chg="mod">
          <ac:chgData name="VarZaT -" userId="6dbb09a28c5ffc65" providerId="LiveId" clId="{C0992181-0640-4725-BDF3-D773B16B6ECF}" dt="2025-01-08T10:06:50.923" v="455" actId="20577"/>
          <ac:spMkLst>
            <pc:docMk/>
            <pc:sldMk cId="0" sldId="265"/>
            <ac:spMk id="30" creationId="{00000000-0000-0000-0000-000000000000}"/>
          </ac:spMkLst>
        </pc:spChg>
        <pc:spChg chg="mod">
          <ac:chgData name="VarZaT -" userId="6dbb09a28c5ffc65" providerId="LiveId" clId="{C0992181-0640-4725-BDF3-D773B16B6ECF}" dt="2025-01-08T10:07:22.984" v="467" actId="20577"/>
          <ac:spMkLst>
            <pc:docMk/>
            <pc:sldMk cId="0" sldId="265"/>
            <ac:spMk id="193" creationId="{00000000-0000-0000-0000-000000000000}"/>
          </ac:spMkLst>
        </pc:spChg>
        <pc:spChg chg="mod">
          <ac:chgData name="VarZaT -" userId="6dbb09a28c5ffc65" providerId="LiveId" clId="{C0992181-0640-4725-BDF3-D773B16B6ECF}" dt="2025-01-08T10:09:03.340" v="513" actId="20577"/>
          <ac:spMkLst>
            <pc:docMk/>
            <pc:sldMk cId="0" sldId="265"/>
            <ac:spMk id="196" creationId="{00000000-0000-0000-0000-000000000000}"/>
          </ac:spMkLst>
        </pc:spChg>
        <pc:spChg chg="mod">
          <ac:chgData name="VarZaT -" userId="6dbb09a28c5ffc65" providerId="LiveId" clId="{C0992181-0640-4725-BDF3-D773B16B6ECF}" dt="2025-01-08T10:07:52.605" v="476" actId="14100"/>
          <ac:spMkLst>
            <pc:docMk/>
            <pc:sldMk cId="0" sldId="265"/>
            <ac:spMk id="198" creationId="{00000000-0000-0000-0000-000000000000}"/>
          </ac:spMkLst>
        </pc:spChg>
        <pc:spChg chg="mod">
          <ac:chgData name="VarZaT -" userId="6dbb09a28c5ffc65" providerId="LiveId" clId="{C0992181-0640-4725-BDF3-D773B16B6ECF}" dt="2025-01-08T10:13:25.942" v="537" actId="20577"/>
          <ac:spMkLst>
            <pc:docMk/>
            <pc:sldMk cId="0" sldId="265"/>
            <ac:spMk id="204" creationId="{00000000-0000-0000-0000-000000000000}"/>
          </ac:spMkLst>
        </pc:spChg>
        <pc:grpChg chg="add mod">
          <ac:chgData name="VarZaT -" userId="6dbb09a28c5ffc65" providerId="LiveId" clId="{C0992181-0640-4725-BDF3-D773B16B6ECF}" dt="2025-01-08T10:06:59.062" v="458" actId="1076"/>
          <ac:grpSpMkLst>
            <pc:docMk/>
            <pc:sldMk cId="0" sldId="265"/>
            <ac:grpSpMk id="11" creationId="{F30B62D6-7F96-DD4F-7EEE-A264B9123666}"/>
          </ac:grpSpMkLst>
        </pc:grpChg>
        <pc:grpChg chg="mod">
          <ac:chgData name="VarZaT -" userId="6dbb09a28c5ffc65" providerId="LiveId" clId="{C0992181-0640-4725-BDF3-D773B16B6ECF}" dt="2025-01-08T10:06:18.983" v="442" actId="1076"/>
          <ac:grpSpMkLst>
            <pc:docMk/>
            <pc:sldMk cId="0" sldId="265"/>
            <ac:grpSpMk id="29" creationId="{00000000-0000-0000-0000-000000000000}"/>
          </ac:grpSpMkLst>
        </pc:grpChg>
        <pc:grpChg chg="del">
          <ac:chgData name="VarZaT -" userId="6dbb09a28c5ffc65" providerId="LiveId" clId="{C0992181-0640-4725-BDF3-D773B16B6ECF}" dt="2025-01-08T10:05:27.020" v="437" actId="478"/>
          <ac:grpSpMkLst>
            <pc:docMk/>
            <pc:sldMk cId="0" sldId="265"/>
            <ac:grpSpMk id="41" creationId="{00000000-0000-0000-0000-000000000000}"/>
          </ac:grpSpMkLst>
        </pc:grpChg>
        <pc:grpChg chg="mod">
          <ac:chgData name="VarZaT -" userId="6dbb09a28c5ffc65" providerId="LiveId" clId="{C0992181-0640-4725-BDF3-D773B16B6ECF}" dt="2025-01-08T10:06:56.282" v="456" actId="1076"/>
          <ac:grpSpMkLst>
            <pc:docMk/>
            <pc:sldMk cId="0" sldId="265"/>
            <ac:grpSpMk id="192" creationId="{00000000-0000-0000-0000-000000000000}"/>
          </ac:grpSpMkLst>
        </pc:grpChg>
        <pc:graphicFrameChg chg="mod modGraphic">
          <ac:chgData name="VarZaT -" userId="6dbb09a28c5ffc65" providerId="LiveId" clId="{C0992181-0640-4725-BDF3-D773B16B6ECF}" dt="2025-01-08T10:08:49.321" v="507" actId="1076"/>
          <ac:graphicFrameMkLst>
            <pc:docMk/>
            <pc:sldMk cId="0" sldId="265"/>
            <ac:graphicFrameMk id="36" creationId="{00000000-0000-0000-0000-000000000000}"/>
          </ac:graphicFrameMkLst>
        </pc:graphicFrameChg>
        <pc:graphicFrameChg chg="mod">
          <ac:chgData name="VarZaT -" userId="6dbb09a28c5ffc65" providerId="LiveId" clId="{C0992181-0640-4725-BDF3-D773B16B6ECF}" dt="2025-01-08T10:05:03.447" v="434" actId="1076"/>
          <ac:graphicFrameMkLst>
            <pc:docMk/>
            <pc:sldMk cId="0" sldId="265"/>
            <ac:graphicFrameMk id="188" creationId="{00000000-0000-0000-0000-000000000000}"/>
          </ac:graphicFrameMkLst>
        </pc:graphicFrameChg>
        <pc:picChg chg="add mod ord modCrop">
          <ac:chgData name="VarZaT -" userId="6dbb09a28c5ffc65" providerId="LiveId" clId="{C0992181-0640-4725-BDF3-D773B16B6ECF}" dt="2025-01-08T10:04:59.289" v="432" actId="167"/>
          <ac:picMkLst>
            <pc:docMk/>
            <pc:sldMk cId="0" sldId="265"/>
            <ac:picMk id="8" creationId="{470C80F3-C6AA-1453-4749-117571948113}"/>
          </ac:picMkLst>
        </pc:picChg>
        <pc:cxnChg chg="mod">
          <ac:chgData name="VarZaT -" userId="6dbb09a28c5ffc65" providerId="LiveId" clId="{C0992181-0640-4725-BDF3-D773B16B6ECF}" dt="2025-01-08T10:07:17.143" v="465" actId="14100"/>
          <ac:cxnSpMkLst>
            <pc:docMk/>
            <pc:sldMk cId="0" sldId="265"/>
            <ac:cxnSpMk id="13" creationId="{291794DA-7C30-02D8-88EE-AE99F1210930}"/>
          </ac:cxnSpMkLst>
        </pc:cxnChg>
        <pc:cxnChg chg="mod">
          <ac:chgData name="VarZaT -" userId="6dbb09a28c5ffc65" providerId="LiveId" clId="{C0992181-0640-4725-BDF3-D773B16B6ECF}" dt="2025-01-08T10:06:18.983" v="442" actId="1076"/>
          <ac:cxnSpMkLst>
            <pc:docMk/>
            <pc:sldMk cId="0" sldId="265"/>
            <ac:cxnSpMk id="31" creationId="{00000000-0000-0000-0000-000000000000}"/>
          </ac:cxnSpMkLst>
        </pc:cxnChg>
        <pc:cxnChg chg="mod">
          <ac:chgData name="VarZaT -" userId="6dbb09a28c5ffc65" providerId="LiveId" clId="{C0992181-0640-4725-BDF3-D773B16B6ECF}" dt="2025-01-08T10:07:29.188" v="469" actId="14100"/>
          <ac:cxnSpMkLst>
            <pc:docMk/>
            <pc:sldMk cId="0" sldId="265"/>
            <ac:cxnSpMk id="194" creationId="{00000000-0000-0000-0000-000000000000}"/>
          </ac:cxnSpMkLst>
        </pc:cxnChg>
        <pc:cxnChg chg="mod">
          <ac:chgData name="VarZaT -" userId="6dbb09a28c5ffc65" providerId="LiveId" clId="{C0992181-0640-4725-BDF3-D773B16B6ECF}" dt="2025-01-08T10:08:14.481" v="504" actId="14100"/>
          <ac:cxnSpMkLst>
            <pc:docMk/>
            <pc:sldMk cId="0" sldId="265"/>
            <ac:cxnSpMk id="197" creationId="{00000000-0000-0000-0000-000000000000}"/>
          </ac:cxnSpMkLst>
        </pc:cxnChg>
      </pc:sldChg>
      <pc:sldChg chg="addSp modSp mod">
        <pc:chgData name="VarZaT -" userId="6dbb09a28c5ffc65" providerId="LiveId" clId="{C0992181-0640-4725-BDF3-D773B16B6ECF}" dt="2025-01-08T10:27:13.124" v="780" actId="20577"/>
        <pc:sldMkLst>
          <pc:docMk/>
          <pc:sldMk cId="0" sldId="266"/>
        </pc:sldMkLst>
        <pc:spChg chg="add mod">
          <ac:chgData name="VarZaT -" userId="6dbb09a28c5ffc65" providerId="LiveId" clId="{C0992181-0640-4725-BDF3-D773B16B6ECF}" dt="2025-01-08T09:40:19.012" v="50"/>
          <ac:spMkLst>
            <pc:docMk/>
            <pc:sldMk cId="0" sldId="266"/>
            <ac:spMk id="2" creationId="{B28D2DF6-2FBD-8D71-3721-E60F06F7CFDD}"/>
          </ac:spMkLst>
        </pc:spChg>
        <pc:graphicFrameChg chg="mod">
          <ac:chgData name="VarZaT -" userId="6dbb09a28c5ffc65" providerId="LiveId" clId="{C0992181-0640-4725-BDF3-D773B16B6ECF}" dt="2025-01-08T09:40:55.077" v="52"/>
          <ac:graphicFrameMkLst>
            <pc:docMk/>
            <pc:sldMk cId="0" sldId="266"/>
            <ac:graphicFrameMk id="212" creationId="{00000000-0000-0000-0000-000000000000}"/>
          </ac:graphicFrameMkLst>
        </pc:graphicFrameChg>
        <pc:graphicFrameChg chg="mod modGraphic">
          <ac:chgData name="VarZaT -" userId="6dbb09a28c5ffc65" providerId="LiveId" clId="{C0992181-0640-4725-BDF3-D773B16B6ECF}" dt="2025-01-08T10:27:13.124" v="780" actId="20577"/>
          <ac:graphicFrameMkLst>
            <pc:docMk/>
            <pc:sldMk cId="0" sldId="266"/>
            <ac:graphicFrameMk id="215" creationId="{00000000-0000-0000-0000-000000000000}"/>
          </ac:graphicFrameMkLst>
        </pc:graphicFrameChg>
      </pc:sldChg>
      <pc:sldChg chg="modSp">
        <pc:chgData name="VarZaT -" userId="6dbb09a28c5ffc65" providerId="LiveId" clId="{C0992181-0640-4725-BDF3-D773B16B6ECF}" dt="2025-01-08T09:40:55.077" v="52"/>
        <pc:sldMkLst>
          <pc:docMk/>
          <pc:sldMk cId="0" sldId="267"/>
        </pc:sldMkLst>
        <pc:spChg chg="mod">
          <ac:chgData name="VarZaT -" userId="6dbb09a28c5ffc65" providerId="LiveId" clId="{C0992181-0640-4725-BDF3-D773B16B6ECF}" dt="2025-01-08T09:38:47.649" v="37"/>
          <ac:spMkLst>
            <pc:docMk/>
            <pc:sldMk cId="0" sldId="267"/>
            <ac:spMk id="231" creationId="{00000000-0000-0000-0000-000000000000}"/>
          </ac:spMkLst>
        </pc:spChg>
        <pc:spChg chg="mod">
          <ac:chgData name="VarZaT -" userId="6dbb09a28c5ffc65" providerId="LiveId" clId="{C0992181-0640-4725-BDF3-D773B16B6ECF}" dt="2025-01-08T09:38:47.649" v="37"/>
          <ac:spMkLst>
            <pc:docMk/>
            <pc:sldMk cId="0" sldId="267"/>
            <ac:spMk id="234" creationId="{00000000-0000-0000-0000-000000000000}"/>
          </ac:spMkLst>
        </pc:spChg>
        <pc:graphicFrameChg chg="mod">
          <ac:chgData name="VarZaT -" userId="6dbb09a28c5ffc65" providerId="LiveId" clId="{C0992181-0640-4725-BDF3-D773B16B6ECF}" dt="2025-01-08T09:40:55.077" v="52"/>
          <ac:graphicFrameMkLst>
            <pc:docMk/>
            <pc:sldMk cId="0" sldId="267"/>
            <ac:graphicFrameMk id="221" creationId="{00000000-0000-0000-0000-000000000000}"/>
          </ac:graphicFrameMkLst>
        </pc:graphicFrameChg>
      </pc:sldChg>
      <pc:sldChg chg="modSp">
        <pc:chgData name="VarZaT -" userId="6dbb09a28c5ffc65" providerId="LiveId" clId="{C0992181-0640-4725-BDF3-D773B16B6ECF}" dt="2025-01-08T09:40:55.077" v="52"/>
        <pc:sldMkLst>
          <pc:docMk/>
          <pc:sldMk cId="0" sldId="268"/>
        </pc:sldMkLst>
        <pc:graphicFrameChg chg="mod">
          <ac:chgData name="VarZaT -" userId="6dbb09a28c5ffc65" providerId="LiveId" clId="{C0992181-0640-4725-BDF3-D773B16B6ECF}" dt="2025-01-08T09:40:55.077" v="52"/>
          <ac:graphicFrameMkLst>
            <pc:docMk/>
            <pc:sldMk cId="0" sldId="268"/>
            <ac:graphicFrameMk id="244" creationId="{00000000-0000-0000-0000-000000000000}"/>
          </ac:graphicFrameMkLst>
        </pc:graphicFrameChg>
      </pc:sldChg>
      <pc:sldChg chg="addSp modSp mod">
        <pc:chgData name="VarZaT -" userId="6dbb09a28c5ffc65" providerId="LiveId" clId="{C0992181-0640-4725-BDF3-D773B16B6ECF}" dt="2025-01-08T10:28:54.421" v="788" actId="14100"/>
        <pc:sldMkLst>
          <pc:docMk/>
          <pc:sldMk cId="0" sldId="269"/>
        </pc:sldMkLst>
        <pc:spChg chg="add mod">
          <ac:chgData name="VarZaT -" userId="6dbb09a28c5ffc65" providerId="LiveId" clId="{C0992181-0640-4725-BDF3-D773B16B6ECF}" dt="2025-01-08T09:40:20.716" v="51"/>
          <ac:spMkLst>
            <pc:docMk/>
            <pc:sldMk cId="0" sldId="269"/>
            <ac:spMk id="2" creationId="{58CDF856-3F49-9460-B2DA-C91E642FFA8A}"/>
          </ac:spMkLst>
        </pc:spChg>
        <pc:graphicFrameChg chg="mod">
          <ac:chgData name="VarZaT -" userId="6dbb09a28c5ffc65" providerId="LiveId" clId="{C0992181-0640-4725-BDF3-D773B16B6ECF}" dt="2025-01-08T09:40:55.077" v="52"/>
          <ac:graphicFrameMkLst>
            <pc:docMk/>
            <pc:sldMk cId="0" sldId="269"/>
            <ac:graphicFrameMk id="256" creationId="{00000000-0000-0000-0000-000000000000}"/>
          </ac:graphicFrameMkLst>
        </pc:graphicFrameChg>
        <pc:picChg chg="add mod modCrop">
          <ac:chgData name="VarZaT -" userId="6dbb09a28c5ffc65" providerId="LiveId" clId="{C0992181-0640-4725-BDF3-D773B16B6ECF}" dt="2025-01-08T10:28:54.421" v="788" actId="14100"/>
          <ac:picMkLst>
            <pc:docMk/>
            <pc:sldMk cId="0" sldId="269"/>
            <ac:picMk id="3" creationId="{9882FF0F-E4E7-0607-4EC5-195E50E30D59}"/>
          </ac:picMkLst>
        </pc:picChg>
      </pc:sldChg>
    </pc:docChg>
  </pc:docChgLst>
</pc:chgInfo>
</file>

<file path=ppt/media/hdphoto1.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r>
              <a:rPr lang="nb-NO"/>
              <a:t>Klikk for å redigere tittelstil</a:t>
            </a:r>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r>
              <a:rPr lang="nb-NO"/>
              <a:t>Klikk for å redigere undertittelstil i malen</a:t>
            </a:r>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pPr lvl="0"/>
            <a:r>
              <a:rPr lang="nb-NO"/>
              <a:t>Klikk for å redigere tekststiler i malen</a:t>
            </a: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Tomt">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r>
              <a:rPr lang="nb-NO"/>
              <a:t>Klikk for å redigere tittelstil</a:t>
            </a:r>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r>
              <a:rPr lang="nb-NO"/>
              <a:t>Klikk for å redigere tittelstil</a:t>
            </a:r>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r>
              <a:rPr lang="nb-NO"/>
              <a:t>Klikk for å redigere tittelstil</a:t>
            </a:r>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rPr lang="nb-NO"/>
              <a:t>Klikk for å redigere tittelstil</a:t>
            </a:r>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r>
              <a:rPr lang="nb-NO"/>
              <a:t>Klikk for å redigere undertittelstil i malen</a:t>
            </a:r>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pPr lvl="0"/>
            <a:r>
              <a:rPr lang="nb-NO"/>
              <a:t>Klikk for å redigere tekststiler i malen</a:t>
            </a: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a:t>SRNTGT012</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NATIONAL PARTY HQ,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graphicFrame>
        <p:nvGraphicFramePr>
          <p:cNvPr id="221" name="Google Shape;221;p24"/>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dirty="0"/>
                        <a:t>[</a:t>
                      </a:r>
                      <a:r>
                        <a:rPr lang="nb-NO" sz="2000" b="1" dirty="0"/>
                        <a:t>NATIONAL PARTY HQ</a:t>
                      </a:r>
                      <a:r>
                        <a:rPr lang="fr" sz="2000" b="1" dirty="0"/>
                        <a:t>, COUNTRY CODE]</a:t>
                      </a:r>
                      <a:endParaRPr sz="2000" b="1" dirty="0"/>
                    </a:p>
                    <a:p>
                      <a:pPr marL="0" lvl="0" indent="0" algn="l" rtl="0">
                        <a:spcBef>
                          <a:spcPts val="0"/>
                        </a:spcBef>
                        <a:spcAft>
                          <a:spcPts val="0"/>
                        </a:spcAft>
                        <a:buNone/>
                      </a:pPr>
                      <a:r>
                        <a:rPr lang="fr" sz="2000" b="1" dirty="0"/>
                        <a:t>COLLOCATED FACILITY GRAPHIC</a:t>
                      </a:r>
                      <a:r>
                        <a:rPr lang="fr" sz="2000" b="1" dirty="0">
                          <a:solidFill>
                            <a:schemeClr val="dk1"/>
                          </a:solidFill>
                        </a:rPr>
                        <a:t>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ICOD: [DDMMMYYYY] DOI:[DDMMMYYYY]</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nb-NO" b="1" dirty="0">
                  <a:solidFill>
                    <a:schemeClr val="dk1"/>
                  </a:solidFill>
                </a:rPr>
                <a:t>NATIONAL PARTY HQ</a:t>
              </a:r>
              <a:endParaRPr b="1" dirty="0">
                <a:solidFill>
                  <a:schemeClr val="dk1"/>
                </a:solidFill>
              </a:endParaRPr>
            </a:p>
            <a:p>
              <a:pPr marL="0" lvl="0" indent="0" algn="l" rtl="0">
                <a:spcBef>
                  <a:spcPts val="0"/>
                </a:spcBef>
                <a:spcAft>
                  <a:spcPts val="0"/>
                </a:spcAft>
                <a:buNone/>
              </a:pPr>
              <a:r>
                <a:rPr lang="fr" b="1" dirty="0">
                  <a:solidFill>
                    <a:schemeClr val="dk1"/>
                  </a:solidFill>
                </a:rPr>
                <a:t>XXXXXXX</a:t>
              </a:r>
              <a:endParaRPr b="1" dirty="0">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nb-NO" b="1" dirty="0">
                  <a:solidFill>
                    <a:schemeClr val="dk1"/>
                  </a:solidFill>
                </a:rPr>
                <a:t>NATIONAL PARTY HQ</a:t>
              </a:r>
              <a:endParaRPr b="1" dirty="0">
                <a:solidFill>
                  <a:schemeClr val="dk1"/>
                </a:solidFill>
              </a:endParaRPr>
            </a:p>
            <a:p>
              <a:pPr marL="0" lvl="0" indent="0" algn="l" rtl="0">
                <a:spcBef>
                  <a:spcPts val="0"/>
                </a:spcBef>
                <a:spcAft>
                  <a:spcPts val="0"/>
                </a:spcAft>
                <a:buNone/>
              </a:pPr>
              <a:r>
                <a:rPr lang="fr" b="1" dirty="0">
                  <a:solidFill>
                    <a:schemeClr val="dk1"/>
                  </a:solidFill>
                </a:rPr>
                <a:t>XXXXXXX</a:t>
              </a:r>
              <a:endParaRPr b="1" dirty="0">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21"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22"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28550">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COUNTRY CODE]</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ICOD: [DDMMMYYYY] DOI:[DDMMMYYYY]</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0"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1"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NATIONAL PARTY HQ</a:t>
                      </a:r>
                      <a:r>
                        <a:rPr lang="fr" sz="2000" b="1" dirty="0"/>
                        <a:t>, COUNTRY CODE]</a:t>
                      </a:r>
                      <a:endParaRPr sz="2000" b="1" dirty="0"/>
                    </a:p>
                    <a:p>
                      <a:pPr marL="0" lvl="0" indent="0" algn="l" rtl="0">
                        <a:spcBef>
                          <a:spcPts val="0"/>
                        </a:spcBef>
                        <a:spcAft>
                          <a:spcPts val="0"/>
                        </a:spcAft>
                        <a:buNone/>
                      </a:pPr>
                      <a:r>
                        <a:rPr lang="fr" sz="2000" b="1" dirty="0"/>
                        <a:t>COLLOCATED FACILITY GRAPHIC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ICOD: [DDMMMYYYY] DOI:[DDMMMYYYY]</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nb-NO" b="1" dirty="0">
                  <a:solidFill>
                    <a:schemeClr val="dk1"/>
                  </a:solidFill>
                </a:rPr>
                <a:t>NATIONAL PARTY HQ</a:t>
              </a:r>
              <a:endParaRPr b="1" dirty="0">
                <a:solidFill>
                  <a:schemeClr val="dk1"/>
                </a:solidFill>
              </a:endParaRPr>
            </a:p>
            <a:p>
              <a:pPr marL="0" lvl="0" indent="0" algn="l" rtl="0">
                <a:spcBef>
                  <a:spcPts val="0"/>
                </a:spcBef>
                <a:spcAft>
                  <a:spcPts val="0"/>
                </a:spcAft>
                <a:buNone/>
              </a:pPr>
              <a:r>
                <a:rPr lang="fr" b="1" dirty="0">
                  <a:solidFill>
                    <a:schemeClr val="dk1"/>
                  </a:solidFill>
                </a:rPr>
                <a:t>XXXXCDXXXX/CDX01</a:t>
              </a:r>
              <a:endParaRPr b="1" dirty="0">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95" name="Google Shape;95;p1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NATIONAL PARTY HQ</a:t>
                      </a:r>
                      <a:r>
                        <a:rPr lang="fr" sz="2000" b="1" dirty="0"/>
                        <a:t>, COUNTRY CODE]</a:t>
                      </a:r>
                      <a:endParaRPr sz="2000" b="1" dirty="0"/>
                    </a:p>
                    <a:p>
                      <a:pPr marL="0" lvl="0" indent="0" algn="l" rtl="0">
                        <a:spcBef>
                          <a:spcPts val="0"/>
                        </a:spcBef>
                        <a:spcAft>
                          <a:spcPts val="0"/>
                        </a:spcAft>
                        <a:buNone/>
                      </a:pPr>
                      <a:r>
                        <a:rPr lang="fr" sz="2000" b="1" dirty="0"/>
                        <a:t>CRITICAL ELEMENT GRAPHIC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None/>
                      </a:pPr>
                      <a:r>
                        <a:rPr lang="fr" sz="1500" b="1" dirty="0">
                          <a:solidFill>
                            <a:schemeClr val="dk1"/>
                          </a:solidFill>
                        </a:rPr>
                        <a:t>ICOD: [DDMMMYYYY] DOI:[DDMMMYYYY]</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13" name="Google Shape;113;p17"/>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6"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695556"/>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1093507">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NATIONAL PARTY HQ</a:t>
                      </a:r>
                      <a:r>
                        <a:rPr lang="fr" sz="2000" b="1" dirty="0"/>
                        <a:t>, COUNTRY CODE]</a:t>
                      </a:r>
                      <a:endParaRPr sz="2000" b="1" dirty="0"/>
                    </a:p>
                    <a:p>
                      <a:pPr marL="0" lvl="0" indent="0" algn="l" rtl="0">
                        <a:spcBef>
                          <a:spcPts val="0"/>
                        </a:spcBef>
                        <a:spcAft>
                          <a:spcPts val="0"/>
                        </a:spcAft>
                        <a:buNone/>
                      </a:pPr>
                      <a:r>
                        <a:rPr lang="fr" sz="2000" b="1" dirty="0"/>
                        <a:t>CRITICAL ELEMENT GRAPHIC [X]</a:t>
                      </a:r>
                      <a:endParaRPr sz="2000" b="1" dirty="0"/>
                    </a:p>
                    <a:p>
                      <a:pPr marL="0" lvl="0" indent="0" algn="l" rtl="0">
                        <a:spcBef>
                          <a:spcPts val="0"/>
                        </a:spcBef>
                        <a:spcAft>
                          <a:spcPts val="0"/>
                        </a:spcAft>
                        <a:buNone/>
                      </a:pPr>
                      <a:r>
                        <a:rPr lang="fr" sz="2000" b="1" dirty="0"/>
                        <a:t>SPLIT REFERENCE OVERVIEW</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073752">
                <a:tc vMerge="1">
                  <a:txBody>
                    <a:bodyPr/>
                    <a:lstStyle/>
                    <a:p>
                      <a:endParaRPr lang="nb-NO"/>
                    </a:p>
                  </a:txBody>
                  <a:tcPr/>
                </a:tc>
                <a:tc>
                  <a:txBody>
                    <a:bodyPr/>
                    <a:lstStyle/>
                    <a:p>
                      <a:pPr marL="0" lvl="0" indent="0" algn="l" rtl="0">
                        <a:spcBef>
                          <a:spcPts val="0"/>
                        </a:spcBef>
                        <a:spcAft>
                          <a:spcPts val="0"/>
                        </a:spcAft>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ICOD: [DDMMMYYYY] DOI:[DDMMMYYYY]</a:t>
                      </a:r>
                      <a:endParaRPr sz="15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524554">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33" name="Google Shape;133;p18"/>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8" name="Group 25">
            <a:extLst>
              <a:ext uri="{FF2B5EF4-FFF2-40B4-BE49-F238E27FC236}">
                <a16:creationId xmlns:a16="http://schemas.microsoft.com/office/drawing/2014/main" xmlns="" id="{9689C963-FBFE-F6A6-8CB8-ED90E7F3E0DA}"/>
              </a:ext>
            </a:extLst>
          </p:cNvPr>
          <p:cNvGrpSpPr/>
          <p:nvPr/>
        </p:nvGrpSpPr>
        <p:grpSpPr>
          <a:xfrm>
            <a:off x="14061615" y="2331458"/>
            <a:ext cx="559046" cy="692832"/>
            <a:chOff x="15526400" y="3343535"/>
            <a:chExt cx="1172983" cy="1324523"/>
          </a:xfrm>
        </p:grpSpPr>
        <p:sp>
          <p:nvSpPr>
            <p:cNvPr id="19"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NATIONAL PARTY HQ</a:t>
                      </a:r>
                      <a:r>
                        <a:rPr lang="fr" sz="2000" b="1" dirty="0"/>
                        <a:t>, COUNTRY CODE]</a:t>
                      </a:r>
                      <a:endParaRPr sz="2000" b="1" dirty="0"/>
                    </a:p>
                    <a:p>
                      <a:pPr marL="0" lvl="0" indent="0" algn="l" rtl="0">
                        <a:spcBef>
                          <a:spcPts val="0"/>
                        </a:spcBef>
                        <a:spcAft>
                          <a:spcPts val="0"/>
                        </a:spcAft>
                        <a:buNone/>
                      </a:pPr>
                      <a:r>
                        <a:rPr lang="fr" sz="2000" b="1" dirty="0"/>
                        <a:t>CRITICAL ELEMENT GRAPHIC SPLIT [X] OF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ICOD: [DDMMMYYYY] DOI:[DDMMMYYYY]</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48" name="Google Shape;148;p19"/>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xmlns="" val="20000"/>
                    </a:ext>
                  </a:extLst>
                </a:gridCol>
                <a:gridCol w="3912188">
                  <a:extLst>
                    <a:ext uri="{9D8B030D-6E8A-4147-A177-3AD203B41FA5}">
                      <a16:colId xmlns:a16="http://schemas.microsoft.com/office/drawing/2014/main" xmlns=""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xmlns=""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xmlns=""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4" name="Bilde 3">
            <a:extLst>
              <a:ext uri="{FF2B5EF4-FFF2-40B4-BE49-F238E27FC236}">
                <a16:creationId xmlns:a16="http://schemas.microsoft.com/office/drawing/2014/main" xmlns="" id="{4C1A6825-D093-BB82-5D06-FD1A6B497B4B}"/>
              </a:ext>
            </a:extLst>
          </p:cNvPr>
          <p:cNvPicPr>
            <a:picLocks noChangeAspect="1"/>
          </p:cNvPicPr>
          <p:nvPr/>
        </p:nvPicPr>
        <p:blipFill>
          <a:blip r:embed="rId3"/>
          <a:srcRect b="27070"/>
          <a:stretch/>
        </p:blipFill>
        <p:spPr>
          <a:xfrm>
            <a:off x="0" y="1888330"/>
            <a:ext cx="15119350" cy="8803483"/>
          </a:xfrm>
          <a:prstGeom prst="rect">
            <a:avLst/>
          </a:prstGeom>
        </p:spPr>
      </p:pic>
      <p:graphicFrame>
        <p:nvGraphicFramePr>
          <p:cNvPr id="62" name="Google Shape;62;p14"/>
          <p:cNvGraphicFramePr/>
          <p:nvPr>
            <p:extLst>
              <p:ext uri="{D42A27DB-BD31-4B8C-83A1-F6EECF244321}">
                <p14:modId xmlns:p14="http://schemas.microsoft.com/office/powerpoint/2010/main" xmlns="" val="1864777807"/>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a:t>
                      </a:r>
                      <a:r>
                        <a:rPr lang="fr" sz="2000" b="1" dirty="0"/>
                        <a:t>, SRN</a:t>
                      </a:r>
                      <a:endParaRPr sz="2000" b="1" dirty="0"/>
                    </a:p>
                    <a:p>
                      <a:pPr marL="0" lvl="0" indent="0" algn="l" rtl="0">
                        <a:spcBef>
                          <a:spcPts val="0"/>
                        </a:spcBef>
                        <a:spcAft>
                          <a:spcPts val="0"/>
                        </a:spcAft>
                        <a:buNone/>
                      </a:pPr>
                      <a:r>
                        <a:rPr lang="fr" sz="2000" b="1" dirty="0"/>
                        <a:t>JOINT OPERATIONS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t>BE: SRNTGT012   </a:t>
                      </a:r>
                      <a:r>
                        <a:rPr lang="nb-NO" sz="1500" b="1" dirty="0"/>
                        <a:t>CATCODE: 11</a:t>
                      </a:r>
                      <a:endParaRPr sz="1500" b="1" dirty="0"/>
                    </a:p>
                    <a:p>
                      <a:pPr marL="0" lvl="0" indent="0" algn="l" rtl="0">
                        <a:spcBef>
                          <a:spcPts val="0"/>
                        </a:spcBef>
                        <a:spcAft>
                          <a:spcPts val="0"/>
                        </a:spcAft>
                        <a:buNone/>
                      </a:pPr>
                      <a:r>
                        <a:rPr lang="fr" sz="1500" b="1" dirty="0"/>
                        <a:t>MIDB GEO: </a:t>
                      </a:r>
                      <a:r>
                        <a:rPr lang="nb-NO" sz="1500" b="1" dirty="0"/>
                        <a:t>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67" name="Google Shape;67;p14"/>
          <p:cNvSpPr txBox="1"/>
          <p:nvPr/>
        </p:nvSpPr>
        <p:spPr>
          <a:xfrm>
            <a:off x="4252575" y="7754668"/>
            <a:ext cx="2146741"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nb-NO" b="1" dirty="0">
                <a:solidFill>
                  <a:schemeClr val="dk1"/>
                </a:solidFill>
              </a:rPr>
              <a:t>NATIONAL PARTY HQ</a:t>
            </a:r>
            <a:endParaRPr b="1" dirty="0">
              <a:solidFill>
                <a:schemeClr val="dk1"/>
              </a:solidFill>
            </a:endParaRPr>
          </a:p>
          <a:p>
            <a:pPr marL="0" lvl="0" indent="0" algn="l" rtl="0">
              <a:spcBef>
                <a:spcPts val="0"/>
              </a:spcBef>
              <a:spcAft>
                <a:spcPts val="0"/>
              </a:spcAft>
              <a:buClr>
                <a:schemeClr val="dk1"/>
              </a:buClr>
              <a:buSzPts val="1100"/>
              <a:buFont typeface="Arial"/>
              <a:buNone/>
            </a:pPr>
            <a:r>
              <a:rPr lang="fr" b="1" dirty="0">
                <a:solidFill>
                  <a:schemeClr val="dk1"/>
                </a:solidFill>
              </a:rPr>
              <a:t>SRNTGT012</a:t>
            </a:r>
            <a:endParaRPr b="1" dirty="0">
              <a:solidFill>
                <a:schemeClr val="dk1"/>
              </a:solidFill>
            </a:endParaRPr>
          </a:p>
        </p:txBody>
      </p:sp>
      <p:cxnSp>
        <p:nvCxnSpPr>
          <p:cNvPr id="68" name="Google Shape;68;p14"/>
          <p:cNvCxnSpPr>
            <a:cxnSpLocks/>
            <a:stCxn id="67" idx="2"/>
          </p:cNvCxnSpPr>
          <p:nvPr/>
        </p:nvCxnSpPr>
        <p:spPr>
          <a:xfrm>
            <a:off x="5325946" y="8256868"/>
            <a:ext cx="2748873" cy="1018101"/>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7792825" y="8992168"/>
            <a:ext cx="720000" cy="720000"/>
          </a:xfrm>
          <a:prstGeom prst="plus">
            <a:avLst>
              <a:gd name="adj" fmla="val 40260"/>
            </a:avLst>
          </a:prstGeom>
          <a:noFill/>
          <a:ln w="28575" cap="flat" cmpd="sng">
            <a:solidFill>
              <a:srgbClr val="FF0000"/>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2" name="Rektangel 11"/>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grpSp>
        <p:nvGrpSpPr>
          <p:cNvPr id="19"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20"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374005"/>
        </p:xfrm>
        <a:graphic>
          <a:graphicData uri="http://schemas.openxmlformats.org/drawingml/2006/table">
            <a:tbl>
              <a:tblPr/>
              <a:tblGrid>
                <a:gridCol w="1328592">
                  <a:extLst>
                    <a:ext uri="{9D8B030D-6E8A-4147-A177-3AD203B41FA5}">
                      <a16:colId xmlns:a16="http://schemas.microsoft.com/office/drawing/2014/main" xmlns="" val="20000"/>
                    </a:ext>
                  </a:extLst>
                </a:gridCol>
                <a:gridCol w="3149138">
                  <a:extLst>
                    <a:ext uri="{9D8B030D-6E8A-4147-A177-3AD203B41FA5}">
                      <a16:colId xmlns:a16="http://schemas.microsoft.com/office/drawing/2014/main" xmlns="" val="20001"/>
                    </a:ext>
                  </a:extLst>
                </a:gridCol>
                <a:gridCol w="989620">
                  <a:extLst>
                    <a:ext uri="{9D8B030D-6E8A-4147-A177-3AD203B41FA5}">
                      <a16:colId xmlns:a16="http://schemas.microsoft.com/office/drawing/2014/main" xmlns=""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xmlns=""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6" name="Bilde 5">
            <a:extLst>
              <a:ext uri="{FF2B5EF4-FFF2-40B4-BE49-F238E27FC236}">
                <a16:creationId xmlns:a16="http://schemas.microsoft.com/office/drawing/2014/main" xmlns="" id="{FF151B1D-9BA6-5B47-BCDD-FB795A6EEFAE}"/>
              </a:ext>
            </a:extLst>
          </p:cNvPr>
          <p:cNvPicPr>
            <a:picLocks noChangeAspect="1"/>
          </p:cNvPicPr>
          <p:nvPr/>
        </p:nvPicPr>
        <p:blipFill>
          <a:blip r:embed="rId3">
            <a:extLst>
              <a:ext uri="{BEBA8EAE-BF5A-486C-A8C5-ECC9F3942E4B}">
                <a14:imgProps xmlns:a14="http://schemas.microsoft.com/office/drawing/2010/main" xmlns="">
                  <a14:imgLayer r:embed="rId4">
                    <a14:imgEffect>
                      <a14:colorTemperature colorTemp="4480"/>
                    </a14:imgEffect>
                    <a14:imgEffect>
                      <a14:saturation sat="0"/>
                    </a14:imgEffect>
                  </a14:imgLayer>
                </a14:imgProps>
              </a:ext>
            </a:extLst>
          </a:blip>
          <a:srcRect r="3395"/>
          <a:stretch/>
        </p:blipFill>
        <p:spPr>
          <a:xfrm>
            <a:off x="-1" y="1888330"/>
            <a:ext cx="15119351" cy="8803483"/>
          </a:xfrm>
          <a:prstGeom prst="rect">
            <a:avLst/>
          </a:prstGeom>
        </p:spPr>
      </p:pic>
      <p:graphicFrame>
        <p:nvGraphicFramePr>
          <p:cNvPr id="75" name="Google Shape;75;p15"/>
          <p:cNvGraphicFramePr/>
          <p:nvPr>
            <p:extLst>
              <p:ext uri="{D42A27DB-BD31-4B8C-83A1-F6EECF244321}">
                <p14:modId xmlns:p14="http://schemas.microsoft.com/office/powerpoint/2010/main" xmlns="" val="2030932122"/>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a:t>
                      </a:r>
                      <a:r>
                        <a:rPr lang="fr" sz="2000" b="1" dirty="0"/>
                        <a:t>, SRN</a:t>
                      </a:r>
                      <a:endParaRPr sz="2000" b="1" dirty="0"/>
                    </a:p>
                    <a:p>
                      <a:pPr marL="0" lvl="0" indent="0" algn="l" rtl="0">
                        <a:spcBef>
                          <a:spcPts val="0"/>
                        </a:spcBef>
                        <a:spcAft>
                          <a:spcPts val="0"/>
                        </a:spcAft>
                        <a:buNone/>
                      </a:pPr>
                      <a:r>
                        <a:rPr lang="fr" sz="2000" b="1" dirty="0"/>
                        <a:t>FACILITY OUTLINE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79" name="Google Shape;79;p15"/>
          <p:cNvSpPr/>
          <p:nvPr/>
        </p:nvSpPr>
        <p:spPr>
          <a:xfrm>
            <a:off x="6234014" y="5385949"/>
            <a:ext cx="3036200" cy="2504725"/>
          </a:xfrm>
          <a:custGeom>
            <a:avLst/>
            <a:gdLst>
              <a:gd name="connsiteX0" fmla="*/ 1386 w 181495"/>
              <a:gd name="connsiteY0" fmla="*/ 41148 h 134666"/>
              <a:gd name="connsiteX1" fmla="*/ 114466 w 181495"/>
              <a:gd name="connsiteY1" fmla="*/ 0 h 134666"/>
              <a:gd name="connsiteX2" fmla="*/ 169026 w 181495"/>
              <a:gd name="connsiteY2" fmla="*/ 45997 h 134666"/>
              <a:gd name="connsiteX3" fmla="*/ 181495 w 181495"/>
              <a:gd name="connsiteY3" fmla="*/ 133281 h 134666"/>
              <a:gd name="connsiteX4" fmla="*/ 63731 w 181495"/>
              <a:gd name="connsiteY4" fmla="*/ 134666 h 134666"/>
              <a:gd name="connsiteX5" fmla="*/ 0 w 181495"/>
              <a:gd name="connsiteY5" fmla="*/ 70243 h 134666"/>
              <a:gd name="connsiteX6" fmla="*/ 2079 w 181495"/>
              <a:gd name="connsiteY6" fmla="*/ 41148 h 134666"/>
              <a:gd name="connsiteX0" fmla="*/ 1386 w 181495"/>
              <a:gd name="connsiteY0" fmla="*/ 41148 h 134666"/>
              <a:gd name="connsiteX1" fmla="*/ 114466 w 181495"/>
              <a:gd name="connsiteY1" fmla="*/ 0 h 134666"/>
              <a:gd name="connsiteX2" fmla="*/ 159156 w 181495"/>
              <a:gd name="connsiteY2" fmla="*/ 63995 h 134666"/>
              <a:gd name="connsiteX3" fmla="*/ 181495 w 181495"/>
              <a:gd name="connsiteY3" fmla="*/ 133281 h 134666"/>
              <a:gd name="connsiteX4" fmla="*/ 63731 w 181495"/>
              <a:gd name="connsiteY4" fmla="*/ 134666 h 134666"/>
              <a:gd name="connsiteX5" fmla="*/ 0 w 181495"/>
              <a:gd name="connsiteY5" fmla="*/ 70243 h 134666"/>
              <a:gd name="connsiteX6" fmla="*/ 2079 w 181495"/>
              <a:gd name="connsiteY6" fmla="*/ 41148 h 134666"/>
              <a:gd name="connsiteX0" fmla="*/ 1386 w 159156"/>
              <a:gd name="connsiteY0" fmla="*/ 41148 h 134666"/>
              <a:gd name="connsiteX1" fmla="*/ 114466 w 159156"/>
              <a:gd name="connsiteY1" fmla="*/ 0 h 134666"/>
              <a:gd name="connsiteX2" fmla="*/ 159156 w 159156"/>
              <a:gd name="connsiteY2" fmla="*/ 63995 h 134666"/>
              <a:gd name="connsiteX3" fmla="*/ 82217 w 159156"/>
              <a:gd name="connsiteY3" fmla="*/ 98447 h 134666"/>
              <a:gd name="connsiteX4" fmla="*/ 63731 w 159156"/>
              <a:gd name="connsiteY4" fmla="*/ 134666 h 134666"/>
              <a:gd name="connsiteX5" fmla="*/ 0 w 159156"/>
              <a:gd name="connsiteY5" fmla="*/ 70243 h 134666"/>
              <a:gd name="connsiteX6" fmla="*/ 2079 w 159156"/>
              <a:gd name="connsiteY6" fmla="*/ 41148 h 134666"/>
              <a:gd name="connsiteX0" fmla="*/ 1386 w 159156"/>
              <a:gd name="connsiteY0" fmla="*/ 41148 h 98447"/>
              <a:gd name="connsiteX1" fmla="*/ 114466 w 159156"/>
              <a:gd name="connsiteY1" fmla="*/ 0 h 98447"/>
              <a:gd name="connsiteX2" fmla="*/ 159156 w 159156"/>
              <a:gd name="connsiteY2" fmla="*/ 63995 h 98447"/>
              <a:gd name="connsiteX3" fmla="*/ 82217 w 159156"/>
              <a:gd name="connsiteY3" fmla="*/ 98447 h 98447"/>
              <a:gd name="connsiteX4" fmla="*/ 52700 w 159156"/>
              <a:gd name="connsiteY4" fmla="*/ 58031 h 98447"/>
              <a:gd name="connsiteX5" fmla="*/ 0 w 159156"/>
              <a:gd name="connsiteY5" fmla="*/ 70243 h 98447"/>
              <a:gd name="connsiteX6" fmla="*/ 2079 w 159156"/>
              <a:gd name="connsiteY6" fmla="*/ 41148 h 98447"/>
              <a:gd name="connsiteX0" fmla="*/ 1386 w 159156"/>
              <a:gd name="connsiteY0" fmla="*/ 41148 h 100189"/>
              <a:gd name="connsiteX1" fmla="*/ 114466 w 159156"/>
              <a:gd name="connsiteY1" fmla="*/ 0 h 100189"/>
              <a:gd name="connsiteX2" fmla="*/ 159156 w 159156"/>
              <a:gd name="connsiteY2" fmla="*/ 63995 h 100189"/>
              <a:gd name="connsiteX3" fmla="*/ 76411 w 159156"/>
              <a:gd name="connsiteY3" fmla="*/ 100189 h 100189"/>
              <a:gd name="connsiteX4" fmla="*/ 52700 w 159156"/>
              <a:gd name="connsiteY4" fmla="*/ 58031 h 100189"/>
              <a:gd name="connsiteX5" fmla="*/ 0 w 159156"/>
              <a:gd name="connsiteY5" fmla="*/ 70243 h 100189"/>
              <a:gd name="connsiteX6" fmla="*/ 2079 w 159156"/>
              <a:gd name="connsiteY6" fmla="*/ 41148 h 100189"/>
              <a:gd name="connsiteX0" fmla="*/ 0 w 157770"/>
              <a:gd name="connsiteY0" fmla="*/ 41148 h 100189"/>
              <a:gd name="connsiteX1" fmla="*/ 113080 w 157770"/>
              <a:gd name="connsiteY1" fmla="*/ 0 h 100189"/>
              <a:gd name="connsiteX2" fmla="*/ 157770 w 157770"/>
              <a:gd name="connsiteY2" fmla="*/ 63995 h 100189"/>
              <a:gd name="connsiteX3" fmla="*/ 75025 w 157770"/>
              <a:gd name="connsiteY3" fmla="*/ 100189 h 100189"/>
              <a:gd name="connsiteX4" fmla="*/ 51314 w 157770"/>
              <a:gd name="connsiteY4" fmla="*/ 58031 h 100189"/>
              <a:gd name="connsiteX5" fmla="*/ 40415 w 157770"/>
              <a:gd name="connsiteY5" fmla="*/ 43537 h 100189"/>
              <a:gd name="connsiteX6" fmla="*/ 693 w 157770"/>
              <a:gd name="connsiteY6" fmla="*/ 41148 h 100189"/>
              <a:gd name="connsiteX0" fmla="*/ 0 w 157770"/>
              <a:gd name="connsiteY0" fmla="*/ 41148 h 100189"/>
              <a:gd name="connsiteX1" fmla="*/ 113080 w 157770"/>
              <a:gd name="connsiteY1" fmla="*/ 0 h 100189"/>
              <a:gd name="connsiteX2" fmla="*/ 157770 w 157770"/>
              <a:gd name="connsiteY2" fmla="*/ 63995 h 100189"/>
              <a:gd name="connsiteX3" fmla="*/ 75025 w 157770"/>
              <a:gd name="connsiteY3" fmla="*/ 100189 h 100189"/>
              <a:gd name="connsiteX4" fmla="*/ 51314 w 157770"/>
              <a:gd name="connsiteY4" fmla="*/ 58031 h 100189"/>
              <a:gd name="connsiteX5" fmla="*/ 40415 w 157770"/>
              <a:gd name="connsiteY5" fmla="*/ 43537 h 100189"/>
              <a:gd name="connsiteX6" fmla="*/ 34366 w 157770"/>
              <a:gd name="connsiteY6" fmla="*/ 32439 h 100189"/>
              <a:gd name="connsiteX0" fmla="*/ 0 w 125258"/>
              <a:gd name="connsiteY0" fmla="*/ 33020 h 100189"/>
              <a:gd name="connsiteX1" fmla="*/ 80568 w 125258"/>
              <a:gd name="connsiteY1" fmla="*/ 0 h 100189"/>
              <a:gd name="connsiteX2" fmla="*/ 125258 w 125258"/>
              <a:gd name="connsiteY2" fmla="*/ 63995 h 100189"/>
              <a:gd name="connsiteX3" fmla="*/ 42513 w 125258"/>
              <a:gd name="connsiteY3" fmla="*/ 100189 h 100189"/>
              <a:gd name="connsiteX4" fmla="*/ 18802 w 125258"/>
              <a:gd name="connsiteY4" fmla="*/ 58031 h 100189"/>
              <a:gd name="connsiteX5" fmla="*/ 7903 w 125258"/>
              <a:gd name="connsiteY5" fmla="*/ 43537 h 100189"/>
              <a:gd name="connsiteX6" fmla="*/ 1854 w 125258"/>
              <a:gd name="connsiteY6" fmla="*/ 32439 h 100189"/>
              <a:gd name="connsiteX0" fmla="*/ 51 w 123404"/>
              <a:gd name="connsiteY0" fmla="*/ 32544 h 100189"/>
              <a:gd name="connsiteX1" fmla="*/ 78714 w 123404"/>
              <a:gd name="connsiteY1" fmla="*/ 0 h 100189"/>
              <a:gd name="connsiteX2" fmla="*/ 123404 w 123404"/>
              <a:gd name="connsiteY2" fmla="*/ 63995 h 100189"/>
              <a:gd name="connsiteX3" fmla="*/ 40659 w 123404"/>
              <a:gd name="connsiteY3" fmla="*/ 100189 h 100189"/>
              <a:gd name="connsiteX4" fmla="*/ 16948 w 123404"/>
              <a:gd name="connsiteY4" fmla="*/ 58031 h 100189"/>
              <a:gd name="connsiteX5" fmla="*/ 6049 w 123404"/>
              <a:gd name="connsiteY5" fmla="*/ 43537 h 100189"/>
              <a:gd name="connsiteX6" fmla="*/ 0 w 123404"/>
              <a:gd name="connsiteY6" fmla="*/ 32439 h 100189"/>
              <a:gd name="connsiteX0" fmla="*/ 51 w 123404"/>
              <a:gd name="connsiteY0" fmla="*/ 32544 h 100189"/>
              <a:gd name="connsiteX1" fmla="*/ 78714 w 123404"/>
              <a:gd name="connsiteY1" fmla="*/ 0 h 100189"/>
              <a:gd name="connsiteX2" fmla="*/ 123404 w 123404"/>
              <a:gd name="connsiteY2" fmla="*/ 63995 h 100189"/>
              <a:gd name="connsiteX3" fmla="*/ 40659 w 123404"/>
              <a:gd name="connsiteY3" fmla="*/ 100189 h 100189"/>
              <a:gd name="connsiteX4" fmla="*/ 16948 w 123404"/>
              <a:gd name="connsiteY4" fmla="*/ 58031 h 100189"/>
              <a:gd name="connsiteX5" fmla="*/ 7478 w 123404"/>
              <a:gd name="connsiteY5" fmla="*/ 43156 h 100189"/>
              <a:gd name="connsiteX6" fmla="*/ 0 w 123404"/>
              <a:gd name="connsiteY6" fmla="*/ 32439 h 100189"/>
              <a:gd name="connsiteX0" fmla="*/ 0 w 123353"/>
              <a:gd name="connsiteY0" fmla="*/ 32544 h 100189"/>
              <a:gd name="connsiteX1" fmla="*/ 78663 w 123353"/>
              <a:gd name="connsiteY1" fmla="*/ 0 h 100189"/>
              <a:gd name="connsiteX2" fmla="*/ 123353 w 123353"/>
              <a:gd name="connsiteY2" fmla="*/ 63995 h 100189"/>
              <a:gd name="connsiteX3" fmla="*/ 40608 w 123353"/>
              <a:gd name="connsiteY3" fmla="*/ 100189 h 100189"/>
              <a:gd name="connsiteX4" fmla="*/ 16897 w 123353"/>
              <a:gd name="connsiteY4" fmla="*/ 58031 h 100189"/>
              <a:gd name="connsiteX5" fmla="*/ 7427 w 123353"/>
              <a:gd name="connsiteY5" fmla="*/ 43156 h 100189"/>
              <a:gd name="connsiteX6" fmla="*/ 1600 w 123353"/>
              <a:gd name="connsiteY6" fmla="*/ 32693 h 100189"/>
              <a:gd name="connsiteX0" fmla="*/ 305 w 121753"/>
              <a:gd name="connsiteY0" fmla="*/ 32544 h 100189"/>
              <a:gd name="connsiteX1" fmla="*/ 77063 w 121753"/>
              <a:gd name="connsiteY1" fmla="*/ 0 h 100189"/>
              <a:gd name="connsiteX2" fmla="*/ 121753 w 121753"/>
              <a:gd name="connsiteY2" fmla="*/ 63995 h 100189"/>
              <a:gd name="connsiteX3" fmla="*/ 39008 w 121753"/>
              <a:gd name="connsiteY3" fmla="*/ 100189 h 100189"/>
              <a:gd name="connsiteX4" fmla="*/ 15297 w 121753"/>
              <a:gd name="connsiteY4" fmla="*/ 58031 h 100189"/>
              <a:gd name="connsiteX5" fmla="*/ 5827 w 121753"/>
              <a:gd name="connsiteY5" fmla="*/ 43156 h 100189"/>
              <a:gd name="connsiteX6" fmla="*/ 0 w 121753"/>
              <a:gd name="connsiteY6" fmla="*/ 32693 h 100189"/>
              <a:gd name="connsiteX0" fmla="*/ 305 w 121753"/>
              <a:gd name="connsiteY0" fmla="*/ 32544 h 100189"/>
              <a:gd name="connsiteX1" fmla="*/ 77063 w 121753"/>
              <a:gd name="connsiteY1" fmla="*/ 0 h 100189"/>
              <a:gd name="connsiteX2" fmla="*/ 121753 w 121753"/>
              <a:gd name="connsiteY2" fmla="*/ 63995 h 100189"/>
              <a:gd name="connsiteX3" fmla="*/ 39008 w 121753"/>
              <a:gd name="connsiteY3" fmla="*/ 100189 h 100189"/>
              <a:gd name="connsiteX4" fmla="*/ 15297 w 121753"/>
              <a:gd name="connsiteY4" fmla="*/ 58031 h 100189"/>
              <a:gd name="connsiteX5" fmla="*/ 6398 w 121753"/>
              <a:gd name="connsiteY5" fmla="*/ 42585 h 100189"/>
              <a:gd name="connsiteX6" fmla="*/ 0 w 121753"/>
              <a:gd name="connsiteY6" fmla="*/ 32693 h 100189"/>
              <a:gd name="connsiteX0" fmla="*/ 305 w 121753"/>
              <a:gd name="connsiteY0" fmla="*/ 32544 h 100189"/>
              <a:gd name="connsiteX1" fmla="*/ 77063 w 121753"/>
              <a:gd name="connsiteY1" fmla="*/ 0 h 100189"/>
              <a:gd name="connsiteX2" fmla="*/ 121753 w 121753"/>
              <a:gd name="connsiteY2" fmla="*/ 63995 h 100189"/>
              <a:gd name="connsiteX3" fmla="*/ 39008 w 121753"/>
              <a:gd name="connsiteY3" fmla="*/ 100189 h 100189"/>
              <a:gd name="connsiteX4" fmla="*/ 15297 w 121753"/>
              <a:gd name="connsiteY4" fmla="*/ 58031 h 100189"/>
              <a:gd name="connsiteX5" fmla="*/ 6112 w 121753"/>
              <a:gd name="connsiteY5" fmla="*/ 42585 h 100189"/>
              <a:gd name="connsiteX6" fmla="*/ 0 w 121753"/>
              <a:gd name="connsiteY6" fmla="*/ 32693 h 100189"/>
              <a:gd name="connsiteX0" fmla="*/ 0 w 121448"/>
              <a:gd name="connsiteY0" fmla="*/ 32544 h 100189"/>
              <a:gd name="connsiteX1" fmla="*/ 76758 w 121448"/>
              <a:gd name="connsiteY1" fmla="*/ 0 h 100189"/>
              <a:gd name="connsiteX2" fmla="*/ 121448 w 121448"/>
              <a:gd name="connsiteY2" fmla="*/ 63995 h 100189"/>
              <a:gd name="connsiteX3" fmla="*/ 38703 w 121448"/>
              <a:gd name="connsiteY3" fmla="*/ 100189 h 100189"/>
              <a:gd name="connsiteX4" fmla="*/ 14992 w 121448"/>
              <a:gd name="connsiteY4" fmla="*/ 58031 h 100189"/>
              <a:gd name="connsiteX5" fmla="*/ 5807 w 121448"/>
              <a:gd name="connsiteY5" fmla="*/ 42585 h 100189"/>
              <a:gd name="connsiteX6" fmla="*/ 76 w 121448"/>
              <a:gd name="connsiteY6" fmla="*/ 32502 h 10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48" h="100189" extrusionOk="0">
                <a:moveTo>
                  <a:pt x="0" y="32544"/>
                </a:moveTo>
                <a:lnTo>
                  <a:pt x="76758" y="0"/>
                </a:lnTo>
                <a:lnTo>
                  <a:pt x="121448" y="63995"/>
                </a:lnTo>
                <a:lnTo>
                  <a:pt x="38703" y="100189"/>
                </a:lnTo>
                <a:lnTo>
                  <a:pt x="14992" y="58031"/>
                </a:lnTo>
                <a:lnTo>
                  <a:pt x="5807" y="42585"/>
                </a:lnTo>
                <a:lnTo>
                  <a:pt x="76" y="32502"/>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grpSp>
        <p:nvGrpSpPr>
          <p:cNvPr id="16" name="Group 25">
            <a:extLst>
              <a:ext uri="{FF2B5EF4-FFF2-40B4-BE49-F238E27FC236}">
                <a16:creationId xmlns:a16="http://schemas.microsoft.com/office/drawing/2014/main" xmlns="" id="{9689C963-FBFE-F6A6-8CB8-ED90E7F3E0DA}"/>
              </a:ext>
            </a:extLst>
          </p:cNvPr>
          <p:cNvGrpSpPr/>
          <p:nvPr/>
        </p:nvGrpSpPr>
        <p:grpSpPr>
          <a:xfrm rot="18432377">
            <a:off x="14082163" y="2146524"/>
            <a:ext cx="559046" cy="692832"/>
            <a:chOff x="15526400" y="3343535"/>
            <a:chExt cx="1172983" cy="1324523"/>
          </a:xfrm>
        </p:grpSpPr>
        <p:sp>
          <p:nvSpPr>
            <p:cNvPr id="1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DEB49F34-0216-24CF-57D0-E26E3489F026}"/>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graphicFrame>
        <p:nvGraphicFramePr>
          <p:cNvPr id="156" name="Google Shape;156;p20"/>
          <p:cNvGraphicFramePr/>
          <p:nvPr>
            <p:extLst>
              <p:ext uri="{D42A27DB-BD31-4B8C-83A1-F6EECF244321}">
                <p14:modId xmlns:p14="http://schemas.microsoft.com/office/powerpoint/2010/main" xmlns="" val="1877816632"/>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a:t>
                      </a:r>
                      <a:r>
                        <a:rPr lang="fr" sz="2000" b="1" dirty="0"/>
                        <a:t>, SRN</a:t>
                      </a:r>
                      <a:endParaRPr sz="2000" b="1" dirty="0"/>
                    </a:p>
                    <a:p>
                      <a:pPr marL="0" lvl="0" indent="0" algn="l" rtl="0">
                        <a:spcBef>
                          <a:spcPts val="0"/>
                        </a:spcBef>
                        <a:spcAft>
                          <a:spcPts val="0"/>
                        </a:spcAft>
                        <a:buNone/>
                      </a:pPr>
                      <a:r>
                        <a:rPr lang="fr" sz="2000" b="1" dirty="0"/>
                        <a:t>JOINT DESIRED POINT OF IMPACT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pic>
        <p:nvPicPr>
          <p:cNvPr id="6" name="Bilde 5">
            <a:extLst>
              <a:ext uri="{FF2B5EF4-FFF2-40B4-BE49-F238E27FC236}">
                <a16:creationId xmlns:a16="http://schemas.microsoft.com/office/drawing/2014/main" xmlns="" id="{D8B78370-1BD2-64E2-F944-F0D98995B2C9}"/>
              </a:ext>
            </a:extLst>
          </p:cNvPr>
          <p:cNvPicPr>
            <a:picLocks noChangeAspect="1"/>
          </p:cNvPicPr>
          <p:nvPr/>
        </p:nvPicPr>
        <p:blipFill>
          <a:blip r:embed="rId3"/>
          <a:srcRect r="3395"/>
          <a:stretch/>
        </p:blipFill>
        <p:spPr>
          <a:xfrm>
            <a:off x="-1" y="1888331"/>
            <a:ext cx="15119351" cy="8803482"/>
          </a:xfrm>
          <a:prstGeom prst="rect">
            <a:avLst/>
          </a:prstGeom>
        </p:spPr>
      </p:pic>
      <p:sp>
        <p:nvSpPr>
          <p:cNvPr id="155" name="Google Shape;155;p20"/>
          <p:cNvSpPr/>
          <p:nvPr/>
        </p:nvSpPr>
        <p:spPr>
          <a:xfrm>
            <a:off x="747970" y="3386695"/>
            <a:ext cx="13100123" cy="6829372"/>
          </a:xfrm>
          <a:custGeom>
            <a:avLst/>
            <a:gdLst>
              <a:gd name="connsiteX0" fmla="*/ 1386 w 181495"/>
              <a:gd name="connsiteY0" fmla="*/ 53340 h 145473"/>
              <a:gd name="connsiteX1" fmla="*/ 65117 w 181495"/>
              <a:gd name="connsiteY1" fmla="*/ 0 h 145473"/>
              <a:gd name="connsiteX2" fmla="*/ 169026 w 181495"/>
              <a:gd name="connsiteY2" fmla="*/ 58189 h 145473"/>
              <a:gd name="connsiteX3" fmla="*/ 181495 w 181495"/>
              <a:gd name="connsiteY3" fmla="*/ 145473 h 145473"/>
              <a:gd name="connsiteX4" fmla="*/ 17777 w 181495"/>
              <a:gd name="connsiteY4" fmla="*/ 142472 h 145473"/>
              <a:gd name="connsiteX5" fmla="*/ 0 w 181495"/>
              <a:gd name="connsiteY5" fmla="*/ 82435 h 145473"/>
              <a:gd name="connsiteX6" fmla="*/ 2079 w 181495"/>
              <a:gd name="connsiteY6" fmla="*/ 53340 h 145473"/>
              <a:gd name="connsiteX0" fmla="*/ 1386 w 169026"/>
              <a:gd name="connsiteY0" fmla="*/ 53340 h 146350"/>
              <a:gd name="connsiteX1" fmla="*/ 65117 w 169026"/>
              <a:gd name="connsiteY1" fmla="*/ 0 h 146350"/>
              <a:gd name="connsiteX2" fmla="*/ 169026 w 169026"/>
              <a:gd name="connsiteY2" fmla="*/ 58189 h 146350"/>
              <a:gd name="connsiteX3" fmla="*/ 67049 w 169026"/>
              <a:gd name="connsiteY3" fmla="*/ 146350 h 146350"/>
              <a:gd name="connsiteX4" fmla="*/ 17777 w 169026"/>
              <a:gd name="connsiteY4" fmla="*/ 142472 h 146350"/>
              <a:gd name="connsiteX5" fmla="*/ 0 w 169026"/>
              <a:gd name="connsiteY5" fmla="*/ 82435 h 146350"/>
              <a:gd name="connsiteX6" fmla="*/ 2079 w 169026"/>
              <a:gd name="connsiteY6" fmla="*/ 53340 h 146350"/>
              <a:gd name="connsiteX0" fmla="*/ 1386 w 245128"/>
              <a:gd name="connsiteY0" fmla="*/ 53340 h 146350"/>
              <a:gd name="connsiteX1" fmla="*/ 65117 w 245128"/>
              <a:gd name="connsiteY1" fmla="*/ 0 h 146350"/>
              <a:gd name="connsiteX2" fmla="*/ 245128 w 245128"/>
              <a:gd name="connsiteY2" fmla="*/ 64622 h 146350"/>
              <a:gd name="connsiteX3" fmla="*/ 67049 w 245128"/>
              <a:gd name="connsiteY3" fmla="*/ 146350 h 146350"/>
              <a:gd name="connsiteX4" fmla="*/ 17777 w 245128"/>
              <a:gd name="connsiteY4" fmla="*/ 142472 h 146350"/>
              <a:gd name="connsiteX5" fmla="*/ 0 w 245128"/>
              <a:gd name="connsiteY5" fmla="*/ 82435 h 146350"/>
              <a:gd name="connsiteX6" fmla="*/ 2079 w 245128"/>
              <a:gd name="connsiteY6" fmla="*/ 53340 h 146350"/>
              <a:gd name="connsiteX0" fmla="*/ 1386 w 245128"/>
              <a:gd name="connsiteY0" fmla="*/ 44568 h 137578"/>
              <a:gd name="connsiteX1" fmla="*/ 156732 w 245128"/>
              <a:gd name="connsiteY1" fmla="*/ 0 h 137578"/>
              <a:gd name="connsiteX2" fmla="*/ 245128 w 245128"/>
              <a:gd name="connsiteY2" fmla="*/ 55850 h 137578"/>
              <a:gd name="connsiteX3" fmla="*/ 67049 w 245128"/>
              <a:gd name="connsiteY3" fmla="*/ 137578 h 137578"/>
              <a:gd name="connsiteX4" fmla="*/ 17777 w 245128"/>
              <a:gd name="connsiteY4" fmla="*/ 133700 h 137578"/>
              <a:gd name="connsiteX5" fmla="*/ 0 w 245128"/>
              <a:gd name="connsiteY5" fmla="*/ 73663 h 137578"/>
              <a:gd name="connsiteX6" fmla="*/ 2079 w 245128"/>
              <a:gd name="connsiteY6" fmla="*/ 44568 h 137578"/>
              <a:gd name="connsiteX0" fmla="*/ 1386 w 264154"/>
              <a:gd name="connsiteY0" fmla="*/ 44568 h 137578"/>
              <a:gd name="connsiteX1" fmla="*/ 156732 w 264154"/>
              <a:gd name="connsiteY1" fmla="*/ 0 h 137578"/>
              <a:gd name="connsiteX2" fmla="*/ 264154 w 264154"/>
              <a:gd name="connsiteY2" fmla="*/ 41815 h 137578"/>
              <a:gd name="connsiteX3" fmla="*/ 67049 w 264154"/>
              <a:gd name="connsiteY3" fmla="*/ 137578 h 137578"/>
              <a:gd name="connsiteX4" fmla="*/ 17777 w 264154"/>
              <a:gd name="connsiteY4" fmla="*/ 133700 h 137578"/>
              <a:gd name="connsiteX5" fmla="*/ 0 w 264154"/>
              <a:gd name="connsiteY5" fmla="*/ 73663 h 137578"/>
              <a:gd name="connsiteX6" fmla="*/ 2079 w 264154"/>
              <a:gd name="connsiteY6" fmla="*/ 44568 h 137578"/>
              <a:gd name="connsiteX0" fmla="*/ 1386 w 264154"/>
              <a:gd name="connsiteY0" fmla="*/ 44568 h 137578"/>
              <a:gd name="connsiteX1" fmla="*/ 156732 w 264154"/>
              <a:gd name="connsiteY1" fmla="*/ 0 h 137578"/>
              <a:gd name="connsiteX2" fmla="*/ 264154 w 264154"/>
              <a:gd name="connsiteY2" fmla="*/ 41815 h 137578"/>
              <a:gd name="connsiteX3" fmla="*/ 67049 w 264154"/>
              <a:gd name="connsiteY3" fmla="*/ 137578 h 137578"/>
              <a:gd name="connsiteX4" fmla="*/ 17777 w 264154"/>
              <a:gd name="connsiteY4" fmla="*/ 133700 h 137578"/>
              <a:gd name="connsiteX5" fmla="*/ 0 w 264154"/>
              <a:gd name="connsiteY5" fmla="*/ 73663 h 137578"/>
              <a:gd name="connsiteX6" fmla="*/ 2079 w 264154"/>
              <a:gd name="connsiteY6" fmla="*/ 44568 h 137578"/>
              <a:gd name="connsiteX0" fmla="*/ 2527 w 265295"/>
              <a:gd name="connsiteY0" fmla="*/ 44568 h 137578"/>
              <a:gd name="connsiteX1" fmla="*/ 157873 w 265295"/>
              <a:gd name="connsiteY1" fmla="*/ 0 h 137578"/>
              <a:gd name="connsiteX2" fmla="*/ 265295 w 265295"/>
              <a:gd name="connsiteY2" fmla="*/ 41815 h 137578"/>
              <a:gd name="connsiteX3" fmla="*/ 68190 w 265295"/>
              <a:gd name="connsiteY3" fmla="*/ 137578 h 137578"/>
              <a:gd name="connsiteX4" fmla="*/ 18918 w 265295"/>
              <a:gd name="connsiteY4" fmla="*/ 133700 h 137578"/>
              <a:gd name="connsiteX5" fmla="*/ 1141 w 265295"/>
              <a:gd name="connsiteY5" fmla="*/ 73663 h 137578"/>
              <a:gd name="connsiteX6" fmla="*/ 0 w 265295"/>
              <a:gd name="connsiteY6" fmla="*/ 15329 h 137578"/>
              <a:gd name="connsiteX0" fmla="*/ 1649 w 265295"/>
              <a:gd name="connsiteY0" fmla="*/ 14744 h 137578"/>
              <a:gd name="connsiteX1" fmla="*/ 157873 w 265295"/>
              <a:gd name="connsiteY1" fmla="*/ 0 h 137578"/>
              <a:gd name="connsiteX2" fmla="*/ 265295 w 265295"/>
              <a:gd name="connsiteY2" fmla="*/ 41815 h 137578"/>
              <a:gd name="connsiteX3" fmla="*/ 68190 w 265295"/>
              <a:gd name="connsiteY3" fmla="*/ 137578 h 137578"/>
              <a:gd name="connsiteX4" fmla="*/ 18918 w 265295"/>
              <a:gd name="connsiteY4" fmla="*/ 133700 h 137578"/>
              <a:gd name="connsiteX5" fmla="*/ 1141 w 265295"/>
              <a:gd name="connsiteY5" fmla="*/ 73663 h 137578"/>
              <a:gd name="connsiteX6" fmla="*/ 0 w 265295"/>
              <a:gd name="connsiteY6" fmla="*/ 15329 h 137578"/>
              <a:gd name="connsiteX0" fmla="*/ 3991 w 265295"/>
              <a:gd name="connsiteY0" fmla="*/ 33457 h 137578"/>
              <a:gd name="connsiteX1" fmla="*/ 157873 w 265295"/>
              <a:gd name="connsiteY1" fmla="*/ 0 h 137578"/>
              <a:gd name="connsiteX2" fmla="*/ 265295 w 265295"/>
              <a:gd name="connsiteY2" fmla="*/ 41815 h 137578"/>
              <a:gd name="connsiteX3" fmla="*/ 68190 w 265295"/>
              <a:gd name="connsiteY3" fmla="*/ 137578 h 137578"/>
              <a:gd name="connsiteX4" fmla="*/ 18918 w 265295"/>
              <a:gd name="connsiteY4" fmla="*/ 133700 h 137578"/>
              <a:gd name="connsiteX5" fmla="*/ 1141 w 265295"/>
              <a:gd name="connsiteY5" fmla="*/ 73663 h 137578"/>
              <a:gd name="connsiteX6" fmla="*/ 0 w 265295"/>
              <a:gd name="connsiteY6" fmla="*/ 15329 h 137578"/>
              <a:gd name="connsiteX0" fmla="*/ 2886 w 264190"/>
              <a:gd name="connsiteY0" fmla="*/ 33457 h 137578"/>
              <a:gd name="connsiteX1" fmla="*/ 156768 w 264190"/>
              <a:gd name="connsiteY1" fmla="*/ 0 h 137578"/>
              <a:gd name="connsiteX2" fmla="*/ 264190 w 264190"/>
              <a:gd name="connsiteY2" fmla="*/ 41815 h 137578"/>
              <a:gd name="connsiteX3" fmla="*/ 67085 w 264190"/>
              <a:gd name="connsiteY3" fmla="*/ 137578 h 137578"/>
              <a:gd name="connsiteX4" fmla="*/ 17813 w 264190"/>
              <a:gd name="connsiteY4" fmla="*/ 133700 h 137578"/>
              <a:gd name="connsiteX5" fmla="*/ 36 w 264190"/>
              <a:gd name="connsiteY5" fmla="*/ 73663 h 137578"/>
              <a:gd name="connsiteX6" fmla="*/ 2115 w 264190"/>
              <a:gd name="connsiteY6" fmla="*/ 34334 h 137578"/>
              <a:gd name="connsiteX0" fmla="*/ 2886 w 264190"/>
              <a:gd name="connsiteY0" fmla="*/ 33457 h 137578"/>
              <a:gd name="connsiteX1" fmla="*/ 16829 w 264190"/>
              <a:gd name="connsiteY1" fmla="*/ 17738 h 137578"/>
              <a:gd name="connsiteX2" fmla="*/ 156768 w 264190"/>
              <a:gd name="connsiteY2" fmla="*/ 0 h 137578"/>
              <a:gd name="connsiteX3" fmla="*/ 264190 w 264190"/>
              <a:gd name="connsiteY3" fmla="*/ 41815 h 137578"/>
              <a:gd name="connsiteX4" fmla="*/ 67085 w 264190"/>
              <a:gd name="connsiteY4" fmla="*/ 137578 h 137578"/>
              <a:gd name="connsiteX5" fmla="*/ 17813 w 264190"/>
              <a:gd name="connsiteY5" fmla="*/ 133700 h 137578"/>
              <a:gd name="connsiteX6" fmla="*/ 36 w 264190"/>
              <a:gd name="connsiteY6" fmla="*/ 73663 h 137578"/>
              <a:gd name="connsiteX7" fmla="*/ 2115 w 264190"/>
              <a:gd name="connsiteY7" fmla="*/ 34334 h 137578"/>
              <a:gd name="connsiteX0" fmla="*/ 2880 w 264184"/>
              <a:gd name="connsiteY0" fmla="*/ 33457 h 137578"/>
              <a:gd name="connsiteX1" fmla="*/ 16823 w 264184"/>
              <a:gd name="connsiteY1" fmla="*/ 17738 h 137578"/>
              <a:gd name="connsiteX2" fmla="*/ 156762 w 264184"/>
              <a:gd name="connsiteY2" fmla="*/ 0 h 137578"/>
              <a:gd name="connsiteX3" fmla="*/ 264184 w 264184"/>
              <a:gd name="connsiteY3" fmla="*/ 41815 h 137578"/>
              <a:gd name="connsiteX4" fmla="*/ 67079 w 264184"/>
              <a:gd name="connsiteY4" fmla="*/ 137578 h 137578"/>
              <a:gd name="connsiteX5" fmla="*/ 17807 w 264184"/>
              <a:gd name="connsiteY5" fmla="*/ 133700 h 137578"/>
              <a:gd name="connsiteX6" fmla="*/ 30 w 264184"/>
              <a:gd name="connsiteY6" fmla="*/ 73663 h 137578"/>
              <a:gd name="connsiteX7" fmla="*/ 2694 w 264184"/>
              <a:gd name="connsiteY7" fmla="*/ 32872 h 137578"/>
              <a:gd name="connsiteX0" fmla="*/ 2882 w 264186"/>
              <a:gd name="connsiteY0" fmla="*/ 33457 h 137578"/>
              <a:gd name="connsiteX1" fmla="*/ 16825 w 264186"/>
              <a:gd name="connsiteY1" fmla="*/ 17738 h 137578"/>
              <a:gd name="connsiteX2" fmla="*/ 156764 w 264186"/>
              <a:gd name="connsiteY2" fmla="*/ 0 h 137578"/>
              <a:gd name="connsiteX3" fmla="*/ 264186 w 264186"/>
              <a:gd name="connsiteY3" fmla="*/ 41815 h 137578"/>
              <a:gd name="connsiteX4" fmla="*/ 67081 w 264186"/>
              <a:gd name="connsiteY4" fmla="*/ 137578 h 137578"/>
              <a:gd name="connsiteX5" fmla="*/ 17809 w 264186"/>
              <a:gd name="connsiteY5" fmla="*/ 133700 h 137578"/>
              <a:gd name="connsiteX6" fmla="*/ 32 w 264186"/>
              <a:gd name="connsiteY6" fmla="*/ 73663 h 137578"/>
              <a:gd name="connsiteX7" fmla="*/ 2408 w 264186"/>
              <a:gd name="connsiteY7" fmla="*/ 36422 h 137578"/>
              <a:gd name="connsiteX0" fmla="*/ 2879 w 264183"/>
              <a:gd name="connsiteY0" fmla="*/ 33457 h 137578"/>
              <a:gd name="connsiteX1" fmla="*/ 16822 w 264183"/>
              <a:gd name="connsiteY1" fmla="*/ 17738 h 137578"/>
              <a:gd name="connsiteX2" fmla="*/ 156761 w 264183"/>
              <a:gd name="connsiteY2" fmla="*/ 0 h 137578"/>
              <a:gd name="connsiteX3" fmla="*/ 264183 w 264183"/>
              <a:gd name="connsiteY3" fmla="*/ 41815 h 137578"/>
              <a:gd name="connsiteX4" fmla="*/ 67078 w 264183"/>
              <a:gd name="connsiteY4" fmla="*/ 137578 h 137578"/>
              <a:gd name="connsiteX5" fmla="*/ 17806 w 264183"/>
              <a:gd name="connsiteY5" fmla="*/ 133700 h 137578"/>
              <a:gd name="connsiteX6" fmla="*/ 29 w 264183"/>
              <a:gd name="connsiteY6" fmla="*/ 73663 h 137578"/>
              <a:gd name="connsiteX7" fmla="*/ 2789 w 264183"/>
              <a:gd name="connsiteY7" fmla="*/ 33640 h 137578"/>
              <a:gd name="connsiteX0" fmla="*/ 2878 w 264182"/>
              <a:gd name="connsiteY0" fmla="*/ 33457 h 137578"/>
              <a:gd name="connsiteX1" fmla="*/ 16821 w 264182"/>
              <a:gd name="connsiteY1" fmla="*/ 17738 h 137578"/>
              <a:gd name="connsiteX2" fmla="*/ 156760 w 264182"/>
              <a:gd name="connsiteY2" fmla="*/ 0 h 137578"/>
              <a:gd name="connsiteX3" fmla="*/ 264182 w 264182"/>
              <a:gd name="connsiteY3" fmla="*/ 41815 h 137578"/>
              <a:gd name="connsiteX4" fmla="*/ 67077 w 264182"/>
              <a:gd name="connsiteY4" fmla="*/ 137578 h 137578"/>
              <a:gd name="connsiteX5" fmla="*/ 17805 w 264182"/>
              <a:gd name="connsiteY5" fmla="*/ 133700 h 137578"/>
              <a:gd name="connsiteX6" fmla="*/ 28 w 264182"/>
              <a:gd name="connsiteY6" fmla="*/ 73663 h 137578"/>
              <a:gd name="connsiteX7" fmla="*/ 2980 w 264182"/>
              <a:gd name="connsiteY7" fmla="*/ 33160 h 137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182" h="137578" extrusionOk="0">
                <a:moveTo>
                  <a:pt x="2878" y="33457"/>
                </a:moveTo>
                <a:cubicBezTo>
                  <a:pt x="3525" y="33188"/>
                  <a:pt x="16174" y="18007"/>
                  <a:pt x="16821" y="17738"/>
                </a:cubicBezTo>
                <a:lnTo>
                  <a:pt x="156760" y="0"/>
                </a:lnTo>
                <a:cubicBezTo>
                  <a:pt x="192567" y="13938"/>
                  <a:pt x="238034" y="19398"/>
                  <a:pt x="264182" y="41815"/>
                </a:cubicBezTo>
                <a:lnTo>
                  <a:pt x="67077" y="137578"/>
                </a:lnTo>
                <a:lnTo>
                  <a:pt x="17805" y="133700"/>
                </a:lnTo>
                <a:lnTo>
                  <a:pt x="28" y="73663"/>
                </a:lnTo>
                <a:cubicBezTo>
                  <a:pt x="-352" y="54218"/>
                  <a:pt x="3360" y="52605"/>
                  <a:pt x="2980" y="33160"/>
                </a:cubicBezTo>
              </a:path>
            </a:pathLst>
          </a:custGeom>
          <a:noFill/>
          <a:ln w="19050" cap="flat" cmpd="sng">
            <a:solidFill>
              <a:srgbClr val="CCCCCC"/>
            </a:solidFill>
            <a:prstDash val="solid"/>
            <a:round/>
            <a:headEnd type="none" w="med" len="med"/>
            <a:tailEnd type="none" w="med" len="med"/>
          </a:ln>
        </p:spPr>
        <p:txBody>
          <a:bodyPr/>
          <a:lstStyle/>
          <a:p>
            <a:endParaRPr lang="nb-NO" dirty="0"/>
          </a:p>
        </p:txBody>
      </p:sp>
      <p:grpSp>
        <p:nvGrpSpPr>
          <p:cNvPr id="160" name="Google Shape;160;p20"/>
          <p:cNvGrpSpPr/>
          <p:nvPr/>
        </p:nvGrpSpPr>
        <p:grpSpPr>
          <a:xfrm>
            <a:off x="5481388" y="2295044"/>
            <a:ext cx="899105" cy="1665706"/>
            <a:chOff x="5286850" y="5397085"/>
            <a:chExt cx="892500" cy="1665706"/>
          </a:xfrm>
        </p:grpSpPr>
        <p:sp>
          <p:nvSpPr>
            <p:cNvPr id="161" name="Google Shape;161;p20"/>
            <p:cNvSpPr txBox="1"/>
            <p:nvPr/>
          </p:nvSpPr>
          <p:spPr>
            <a:xfrm>
              <a:off x="5286850" y="539708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62" name="Google Shape;162;p20"/>
            <p:cNvCxnSpPr>
              <a:cxnSpLocks/>
              <a:stCxn id="161" idx="2"/>
              <a:endCxn id="9" idx="1"/>
            </p:cNvCxnSpPr>
            <p:nvPr/>
          </p:nvCxnSpPr>
          <p:spPr>
            <a:xfrm>
              <a:off x="5733100" y="5681185"/>
              <a:ext cx="424926" cy="1381606"/>
            </a:xfrm>
            <a:prstGeom prst="straightConnector1">
              <a:avLst/>
            </a:prstGeom>
            <a:noFill/>
            <a:ln w="19050" cap="flat" cmpd="sng">
              <a:solidFill>
                <a:srgbClr val="000000"/>
              </a:solidFill>
              <a:prstDash val="solid"/>
              <a:round/>
              <a:headEnd type="none" w="med" len="med"/>
              <a:tailEnd type="none" w="med" len="med"/>
            </a:ln>
          </p:spPr>
        </p:cxnSp>
      </p:grpSp>
      <p:grpSp>
        <p:nvGrpSpPr>
          <p:cNvPr id="163" name="Google Shape;163;p20"/>
          <p:cNvGrpSpPr/>
          <p:nvPr/>
        </p:nvGrpSpPr>
        <p:grpSpPr>
          <a:xfrm>
            <a:off x="8407825" y="3818699"/>
            <a:ext cx="4348944" cy="1936864"/>
            <a:chOff x="8156290" y="6049174"/>
            <a:chExt cx="4316999" cy="1936864"/>
          </a:xfrm>
        </p:grpSpPr>
        <p:sp>
          <p:nvSpPr>
            <p:cNvPr id="164" name="Google Shape;164;p20"/>
            <p:cNvSpPr txBox="1"/>
            <p:nvPr/>
          </p:nvSpPr>
          <p:spPr>
            <a:xfrm>
              <a:off x="11580789" y="6049174"/>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65" name="Google Shape;165;p20"/>
            <p:cNvCxnSpPr>
              <a:cxnSpLocks/>
              <a:stCxn id="11" idx="5"/>
            </p:cNvCxnSpPr>
            <p:nvPr/>
          </p:nvCxnSpPr>
          <p:spPr>
            <a:xfrm flipV="1">
              <a:off x="8156290" y="6333274"/>
              <a:ext cx="3870749" cy="1652764"/>
            </a:xfrm>
            <a:prstGeom prst="straightConnector1">
              <a:avLst/>
            </a:prstGeom>
            <a:noFill/>
            <a:ln w="19050" cap="flat" cmpd="sng">
              <a:solidFill>
                <a:srgbClr val="000000"/>
              </a:solidFill>
              <a:prstDash val="solid"/>
              <a:round/>
              <a:headEnd type="none" w="med" len="med"/>
              <a:tailEnd type="none" w="med" len="med"/>
            </a:ln>
          </p:spPr>
        </p:cxnSp>
      </p:grpSp>
      <p:sp>
        <p:nvSpPr>
          <p:cNvPr id="169" name="Google Shape;169;p20"/>
          <p:cNvSpPr txBox="1"/>
          <p:nvPr/>
        </p:nvSpPr>
        <p:spPr>
          <a:xfrm>
            <a:off x="6157225" y="8717975"/>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SRNTGT012B</a:t>
            </a:r>
            <a:endParaRPr sz="1000" b="1" dirty="0"/>
          </a:p>
          <a:p>
            <a:pPr marL="0" lvl="0" indent="0" algn="l" rtl="0">
              <a:spcBef>
                <a:spcPts val="0"/>
              </a:spcBef>
              <a:spcAft>
                <a:spcPts val="0"/>
              </a:spcAft>
              <a:buNone/>
            </a:pPr>
            <a:r>
              <a:rPr lang="nb-NO" sz="1000" b="1" dirty="0"/>
              <a:t>ADMINISTRATION BUILDING</a:t>
            </a:r>
            <a:endParaRPr sz="1000" b="1" dirty="0"/>
          </a:p>
          <a:p>
            <a:pPr marL="0" lvl="0" indent="0" algn="l" rtl="0">
              <a:spcBef>
                <a:spcPts val="0"/>
              </a:spcBef>
              <a:spcAft>
                <a:spcPts val="0"/>
              </a:spcAft>
              <a:buNone/>
            </a:pPr>
            <a:r>
              <a:rPr lang="pt-BR" sz="1000" b="1" dirty="0"/>
              <a:t>N 68 57.762 E 033 05.258</a:t>
            </a:r>
          </a:p>
          <a:p>
            <a:pPr marL="0" lvl="0" indent="0" algn="l" rtl="0">
              <a:spcBef>
                <a:spcPts val="0"/>
              </a:spcBef>
              <a:spcAft>
                <a:spcPts val="0"/>
              </a:spcAft>
              <a:buNone/>
            </a:pPr>
            <a:r>
              <a:rPr lang="fr" sz="1000" b="1" dirty="0"/>
              <a:t>DPI MSL: 192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1" name="Google Shape;171;p20"/>
          <p:cNvSpPr txBox="1"/>
          <p:nvPr/>
        </p:nvSpPr>
        <p:spPr>
          <a:xfrm>
            <a:off x="3400175" y="8717975"/>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SRNTGT012A</a:t>
            </a:r>
            <a:endParaRPr sz="1000" b="1" dirty="0"/>
          </a:p>
          <a:p>
            <a:pPr marL="0" lvl="0" indent="0" algn="l" rtl="0">
              <a:spcBef>
                <a:spcPts val="0"/>
              </a:spcBef>
              <a:spcAft>
                <a:spcPts val="0"/>
              </a:spcAft>
              <a:buNone/>
            </a:pPr>
            <a:r>
              <a:rPr lang="nb-NO" sz="1000" b="1" dirty="0"/>
              <a:t>PRESIDENTIAL RESIDENCE</a:t>
            </a:r>
            <a:endParaRPr sz="1000" b="1" dirty="0"/>
          </a:p>
          <a:p>
            <a:pPr marL="0" lvl="0" indent="0" algn="l" rtl="0">
              <a:spcBef>
                <a:spcPts val="0"/>
              </a:spcBef>
              <a:spcAft>
                <a:spcPts val="0"/>
              </a:spcAft>
              <a:buNone/>
            </a:pPr>
            <a:r>
              <a:rPr lang="pt-BR" sz="1000" b="1" dirty="0"/>
              <a:t>N 68 57.749 E 033 05.290</a:t>
            </a:r>
          </a:p>
          <a:p>
            <a:pPr marL="0" lvl="0" indent="0" algn="l" rtl="0">
              <a:spcBef>
                <a:spcPts val="0"/>
              </a:spcBef>
              <a:spcAft>
                <a:spcPts val="0"/>
              </a:spcAft>
              <a:buNone/>
            </a:pPr>
            <a:r>
              <a:rPr lang="fr" sz="1000" b="1" dirty="0"/>
              <a:t>DPI MSL: 190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27" name="Rektangel 26"/>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5">
            <a:extLst>
              <a:ext uri="{FF2B5EF4-FFF2-40B4-BE49-F238E27FC236}">
                <a16:creationId xmlns:a16="http://schemas.microsoft.com/office/drawing/2014/main" xmlns="" id="{9689C963-FBFE-F6A6-8CB8-ED90E7F3E0DA}"/>
              </a:ext>
            </a:extLst>
          </p:cNvPr>
          <p:cNvGrpSpPr/>
          <p:nvPr/>
        </p:nvGrpSpPr>
        <p:grpSpPr>
          <a:xfrm rot="12118031">
            <a:off x="14082163" y="2146524"/>
            <a:ext cx="559046" cy="692832"/>
            <a:chOff x="15526400" y="3343535"/>
            <a:chExt cx="1172983" cy="1324523"/>
          </a:xfrm>
        </p:grpSpPr>
        <p:sp>
          <p:nvSpPr>
            <p:cNvPr id="29"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6D976813-FAF8-5123-A2BA-2581C9D54ED8}"/>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Likebent trekant 8">
            <a:extLst>
              <a:ext uri="{FF2B5EF4-FFF2-40B4-BE49-F238E27FC236}">
                <a16:creationId xmlns:a16="http://schemas.microsoft.com/office/drawing/2014/main" xmlns="" id="{34F181AD-51EF-8475-8C26-710A5CE1A650}"/>
              </a:ext>
            </a:extLst>
          </p:cNvPr>
          <p:cNvSpPr/>
          <p:nvPr/>
        </p:nvSpPr>
        <p:spPr>
          <a:xfrm>
            <a:off x="6246624" y="3663977"/>
            <a:ext cx="449553" cy="593545"/>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Likebent trekant 10">
            <a:extLst>
              <a:ext uri="{FF2B5EF4-FFF2-40B4-BE49-F238E27FC236}">
                <a16:creationId xmlns:a16="http://schemas.microsoft.com/office/drawing/2014/main" xmlns="" id="{0E8291C5-28B8-AD4C-5947-C0870F86A9AE}"/>
              </a:ext>
            </a:extLst>
          </p:cNvPr>
          <p:cNvSpPr/>
          <p:nvPr/>
        </p:nvSpPr>
        <p:spPr>
          <a:xfrm>
            <a:off x="8070661" y="5458790"/>
            <a:ext cx="449553" cy="593545"/>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 SRN</a:t>
                      </a:r>
                    </a:p>
                    <a:p>
                      <a:pPr marL="0" lvl="0" indent="0" algn="l" rtl="0">
                        <a:spcBef>
                          <a:spcPts val="0"/>
                        </a:spcBef>
                        <a:spcAft>
                          <a:spcPts val="0"/>
                        </a:spcAft>
                        <a:buNone/>
                      </a:pPr>
                      <a:r>
                        <a:rPr lang="fr" sz="2000" b="1" dirty="0"/>
                        <a:t>WEAPONEERING OPTIONS</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180" name="Google Shape;180;p21"/>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xmlns="" val="3425445628"/>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nb-NO"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PRESIDENTIAL RESIDENCE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 III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INS/GPS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r>
                        <a:rPr lang="nb-NO"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PARTY ADMINISTRATION BUILDING</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nb-NO" dirty="0">
                          <a:solidFill>
                            <a:schemeClr val="dk1"/>
                          </a:solidFill>
                        </a:rPr>
                        <a:t>CAT III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INS/GPS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BLAST,PENETRATION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xmlns="" id="{972A0D6F-0D55-8979-8C46-4B55E35F9633}"/>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8" name="Bilde 7">
            <a:extLst>
              <a:ext uri="{FF2B5EF4-FFF2-40B4-BE49-F238E27FC236}">
                <a16:creationId xmlns:a16="http://schemas.microsoft.com/office/drawing/2014/main" xmlns="" id="{470C80F3-C6AA-1453-4749-117571948113}"/>
              </a:ext>
            </a:extLst>
          </p:cNvPr>
          <p:cNvPicPr>
            <a:picLocks noChangeAspect="1"/>
          </p:cNvPicPr>
          <p:nvPr/>
        </p:nvPicPr>
        <p:blipFill>
          <a:blip r:embed="rId3"/>
          <a:srcRect t="11419" r="7621"/>
          <a:stretch/>
        </p:blipFill>
        <p:spPr>
          <a:xfrm>
            <a:off x="-1" y="1911350"/>
            <a:ext cx="15119351" cy="8161340"/>
          </a:xfrm>
          <a:prstGeom prst="rect">
            <a:avLst/>
          </a:prstGeom>
        </p:spPr>
      </p:pic>
      <p:graphicFrame>
        <p:nvGraphicFramePr>
          <p:cNvPr id="188" name="Google Shape;188;p22"/>
          <p:cNvGraphicFramePr/>
          <p:nvPr>
            <p:extLst>
              <p:ext uri="{D42A27DB-BD31-4B8C-83A1-F6EECF244321}">
                <p14:modId xmlns:p14="http://schemas.microsoft.com/office/powerpoint/2010/main" xmlns="" val="1895832957"/>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nb-NO" sz="2000" b="1" dirty="0"/>
                        <a:t>NATIONAL PARTY HQ, SRN</a:t>
                      </a:r>
                      <a:endParaRPr sz="2000" b="1" dirty="0"/>
                    </a:p>
                    <a:p>
                      <a:pPr marL="0" lvl="0" indent="0" algn="l" rtl="0">
                        <a:spcBef>
                          <a:spcPts val="0"/>
                        </a:spcBef>
                        <a:spcAft>
                          <a:spcPts val="0"/>
                        </a:spcAft>
                        <a:buNone/>
                      </a:pPr>
                      <a:r>
                        <a:rPr lang="fr" sz="2000" b="1" dirty="0"/>
                        <a:t>COLLATERAL DAMAGE ESTIMATION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grpSp>
        <p:nvGrpSpPr>
          <p:cNvPr id="192" name="Google Shape;192;p22"/>
          <p:cNvGrpSpPr/>
          <p:nvPr/>
        </p:nvGrpSpPr>
        <p:grpSpPr>
          <a:xfrm>
            <a:off x="4868634" y="5300114"/>
            <a:ext cx="2900224" cy="476519"/>
            <a:chOff x="5516207" y="7997019"/>
            <a:chExt cx="2878919" cy="476519"/>
          </a:xfrm>
        </p:grpSpPr>
        <p:sp>
          <p:nvSpPr>
            <p:cNvPr id="193" name="Google Shape;193;p22"/>
            <p:cNvSpPr txBox="1"/>
            <p:nvPr/>
          </p:nvSpPr>
          <p:spPr>
            <a:xfrm>
              <a:off x="5516207" y="7997019"/>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94" name="Google Shape;194;p22"/>
            <p:cNvCxnSpPr>
              <a:cxnSpLocks/>
              <a:stCxn id="193" idx="3"/>
            </p:cNvCxnSpPr>
            <p:nvPr/>
          </p:nvCxnSpPr>
          <p:spPr>
            <a:xfrm>
              <a:off x="6408707" y="8139069"/>
              <a:ext cx="1986419" cy="334469"/>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5552857" y="5796939"/>
            <a:ext cx="2805968" cy="2624765"/>
            <a:chOff x="5552857" y="5796939"/>
            <a:chExt cx="2805968" cy="2624765"/>
          </a:xfrm>
        </p:grpSpPr>
        <p:sp>
          <p:nvSpPr>
            <p:cNvPr id="196" name="Google Shape;196;p22"/>
            <p:cNvSpPr txBox="1"/>
            <p:nvPr/>
          </p:nvSpPr>
          <p:spPr>
            <a:xfrm>
              <a:off x="5552857" y="7952241"/>
              <a:ext cx="2412972" cy="46946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nb-NO" sz="1000" b="1" dirty="0"/>
                <a:t>APARTMENT COMPLEX WEST</a:t>
              </a:r>
              <a:endParaRPr sz="1000" b="1" dirty="0"/>
            </a:p>
            <a:p>
              <a:pPr marL="0" lvl="0" indent="0" algn="l" rtl="0">
                <a:spcBef>
                  <a:spcPts val="0"/>
                </a:spcBef>
                <a:spcAft>
                  <a:spcPts val="0"/>
                </a:spcAft>
                <a:buNone/>
              </a:pPr>
              <a:r>
                <a:rPr lang="fr" sz="1000" b="1" dirty="0"/>
                <a:t>50 FT E FROM DPI A</a:t>
              </a:r>
              <a:endParaRPr sz="1000" b="1" dirty="0"/>
            </a:p>
          </p:txBody>
        </p:sp>
        <p:cxnSp>
          <p:nvCxnSpPr>
            <p:cNvPr id="197" name="Google Shape;197;p22"/>
            <p:cNvCxnSpPr>
              <a:cxnSpLocks/>
              <a:stCxn id="196" idx="3"/>
              <a:endCxn id="198" idx="1"/>
            </p:cNvCxnSpPr>
            <p:nvPr/>
          </p:nvCxnSpPr>
          <p:spPr>
            <a:xfrm flipV="1">
              <a:off x="7965829" y="6087354"/>
              <a:ext cx="218075" cy="2099619"/>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18542269">
              <a:off x="8123398" y="5888421"/>
              <a:ext cx="326910" cy="14394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204" name="Google Shape;204;p22"/>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CDE-4</a:t>
            </a:r>
            <a:endParaRPr b="1" dirty="0"/>
          </a:p>
        </p:txBody>
      </p:sp>
      <p:sp>
        <p:nvSpPr>
          <p:cNvPr id="205" name="Google Shape;205;p2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grpSp>
        <p:nvGrpSpPr>
          <p:cNvPr id="29" name="Gruppe 28"/>
          <p:cNvGrpSpPr>
            <a:grpSpLocks noChangeAspect="1"/>
          </p:cNvGrpSpPr>
          <p:nvPr/>
        </p:nvGrpSpPr>
        <p:grpSpPr>
          <a:xfrm>
            <a:off x="5964710" y="3938810"/>
            <a:ext cx="4051923" cy="3694761"/>
            <a:chOff x="7028724" y="5736335"/>
            <a:chExt cx="5955591" cy="5804504"/>
          </a:xfrm>
        </p:grpSpPr>
        <p:sp>
          <p:nvSpPr>
            <p:cNvPr id="27" name="Google Shape;202;p22"/>
            <p:cNvSpPr/>
            <p:nvPr/>
          </p:nvSpPr>
          <p:spPr>
            <a:xfrm>
              <a:off x="7028724" y="573633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6" name="Ellipse 25"/>
            <p:cNvSpPr/>
            <p:nvPr/>
          </p:nvSpPr>
          <p:spPr>
            <a:xfrm>
              <a:off x="9970006" y="8638586"/>
              <a:ext cx="73026"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Google Shape;200;p22"/>
          <p:cNvSpPr txBox="1"/>
          <p:nvPr/>
        </p:nvSpPr>
        <p:spPr>
          <a:xfrm>
            <a:off x="9069844" y="2650533"/>
            <a:ext cx="2033921" cy="26209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250M / 820ft</a:t>
            </a:r>
            <a:endParaRPr sz="1000" b="1" dirty="0"/>
          </a:p>
        </p:txBody>
      </p:sp>
      <p:cxnSp>
        <p:nvCxnSpPr>
          <p:cNvPr id="31" name="Google Shape;194;p22"/>
          <p:cNvCxnSpPr>
            <a:stCxn id="30" idx="2"/>
            <a:endCxn id="27" idx="7"/>
          </p:cNvCxnSpPr>
          <p:nvPr/>
        </p:nvCxnSpPr>
        <p:spPr>
          <a:xfrm flipH="1">
            <a:off x="9423243" y="2912630"/>
            <a:ext cx="663562" cy="1567265"/>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extLst>
              <p:ext uri="{D42A27DB-BD31-4B8C-83A1-F6EECF244321}">
                <p14:modId xmlns:p14="http://schemas.microsoft.com/office/powerpoint/2010/main" xmlns="" val="1260383884"/>
              </p:ext>
            </p:extLst>
          </p:nvPr>
        </p:nvGraphicFramePr>
        <p:xfrm>
          <a:off x="15235667" y="3227467"/>
          <a:ext cx="1972639" cy="2905218"/>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xmlns="" val="20000"/>
                    </a:ext>
                  </a:extLst>
                </a:gridCol>
                <a:gridCol w="1113960">
                  <a:extLst>
                    <a:ext uri="{9D8B030D-6E8A-4147-A177-3AD203B41FA5}">
                      <a16:colId xmlns:a16="http://schemas.microsoft.com/office/drawing/2014/main" xmlns="" val="20001"/>
                    </a:ext>
                  </a:extLst>
                </a:gridCol>
              </a:tblGrid>
              <a:tr h="309338">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xmlns=""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xmlns=""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xmlns=""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xmlns=""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xmlns=""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xmlns=""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xmlns=""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xmlns=""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25">
            <a:extLst>
              <a:ext uri="{FF2B5EF4-FFF2-40B4-BE49-F238E27FC236}">
                <a16:creationId xmlns:a16="http://schemas.microsoft.com/office/drawing/2014/main" xmlns="" id="{9689C963-FBFE-F6A6-8CB8-ED90E7F3E0DA}"/>
              </a:ext>
            </a:extLst>
          </p:cNvPr>
          <p:cNvGrpSpPr/>
          <p:nvPr/>
        </p:nvGrpSpPr>
        <p:grpSpPr>
          <a:xfrm>
            <a:off x="14082163" y="2146524"/>
            <a:ext cx="559046" cy="692832"/>
            <a:chOff x="15526400" y="3343535"/>
            <a:chExt cx="1172983" cy="1324523"/>
          </a:xfrm>
        </p:grpSpPr>
        <p:sp>
          <p:nvSpPr>
            <p:cNvPr id="33"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883951A3-FDD8-D16B-3926-46417C59CEAB}"/>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oogle Shape;192;p22">
            <a:extLst>
              <a:ext uri="{FF2B5EF4-FFF2-40B4-BE49-F238E27FC236}">
                <a16:creationId xmlns:a16="http://schemas.microsoft.com/office/drawing/2014/main" xmlns="" id="{F30B62D6-7F96-DD4F-7EEE-A264B9123666}"/>
              </a:ext>
            </a:extLst>
          </p:cNvPr>
          <p:cNvGrpSpPr/>
          <p:nvPr/>
        </p:nvGrpSpPr>
        <p:grpSpPr>
          <a:xfrm>
            <a:off x="5103305" y="5962868"/>
            <a:ext cx="2862524" cy="1147274"/>
            <a:chOff x="5302905" y="7147648"/>
            <a:chExt cx="2841496" cy="1147274"/>
          </a:xfrm>
        </p:grpSpPr>
        <p:sp>
          <p:nvSpPr>
            <p:cNvPr id="12" name="Google Shape;193;p22">
              <a:extLst>
                <a:ext uri="{FF2B5EF4-FFF2-40B4-BE49-F238E27FC236}">
                  <a16:creationId xmlns:a16="http://schemas.microsoft.com/office/drawing/2014/main" xmlns="" id="{DDE30B69-6875-D158-F34D-BE9D5800DEA6}"/>
                </a:ext>
              </a:extLst>
            </p:cNvPr>
            <p:cNvSpPr txBox="1"/>
            <p:nvPr/>
          </p:nvSpPr>
          <p:spPr>
            <a:xfrm>
              <a:off x="5302905" y="8010822"/>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3" name="Google Shape;194;p22">
              <a:extLst>
                <a:ext uri="{FF2B5EF4-FFF2-40B4-BE49-F238E27FC236}">
                  <a16:creationId xmlns:a16="http://schemas.microsoft.com/office/drawing/2014/main" xmlns="" id="{291794DA-7C30-02D8-88EE-AE99F1210930}"/>
                </a:ext>
              </a:extLst>
            </p:cNvPr>
            <p:cNvCxnSpPr>
              <a:cxnSpLocks/>
              <a:stCxn id="12" idx="3"/>
            </p:cNvCxnSpPr>
            <p:nvPr/>
          </p:nvCxnSpPr>
          <p:spPr>
            <a:xfrm flipV="1">
              <a:off x="6195405" y="7147648"/>
              <a:ext cx="1948996" cy="1005224"/>
            </a:xfrm>
            <a:prstGeom prst="straightConnector1">
              <a:avLst/>
            </a:prstGeom>
            <a:noFill/>
            <a:ln w="19050" cap="flat" cmpd="sng">
              <a:solidFill>
                <a:srgbClr val="000000"/>
              </a:solidFill>
              <a:prstDash val="solid"/>
              <a:round/>
              <a:headEnd type="none" w="med" len="med"/>
              <a:tailEnd type="none" w="med" len="med"/>
            </a:ln>
          </p:spPr>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 SRN</a:t>
                      </a:r>
                    </a:p>
                    <a:p>
                      <a:pPr marL="0" lvl="0" indent="0" algn="l" rtl="0">
                        <a:spcBef>
                          <a:spcPts val="0"/>
                        </a:spcBef>
                        <a:spcAft>
                          <a:spcPts val="0"/>
                        </a:spcAft>
                        <a:buNone/>
                      </a:pPr>
                      <a:r>
                        <a:rPr lang="fr" sz="2000" b="1" dirty="0"/>
                        <a:t>COLLATERAL DAMAGES ESTIMATION </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extLst>
              <p:ext uri="{D42A27DB-BD31-4B8C-83A1-F6EECF244321}">
                <p14:modId xmlns:p14="http://schemas.microsoft.com/office/powerpoint/2010/main" xmlns="" val="3056018288"/>
              </p:ext>
            </p:extLst>
          </p:nvPr>
        </p:nvGraphicFramePr>
        <p:xfrm>
          <a:off x="25" y="2625285"/>
          <a:ext cx="15119925" cy="682710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APARTMENT COMPLEX NORTH EAST</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 68 57.788 E 33 05.335</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40°/70ft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VERY LIKELY TO TAKE BLAST/FRAGMENTATION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NORTH WEST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57.799 E 33 05.245</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308°/84ft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US"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SOUTH WEST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CATII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57.780 E 33 05.192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307°/70ft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US"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SOUTH</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CATII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57.730 E 33 05.201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210°/126ft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US"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EAST</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CATII</a:t>
                      </a: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57.744 E 33 05.345</a:t>
                      </a:r>
                      <a:endParaRPr dirty="0">
                        <a:solidFill>
                          <a:schemeClr val="dk1"/>
                        </a:solidFill>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130°/55ft DPI A</a:t>
                      </a: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US" dirty="0"/>
                        <a:t>VERY LIKELY TO TAKE BLAST/FRAGMENTATION</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2183888183"/>
                  </a:ext>
                </a:extLst>
              </a:tr>
              <a:tr h="487650">
                <a:tc gridSpan="6">
                  <a:txBody>
                    <a:bodyPr/>
                    <a:lstStyle/>
                    <a:p>
                      <a:pPr marL="0" lvl="0" indent="0" algn="ctr" rtl="0">
                        <a:spcBef>
                          <a:spcPts val="0"/>
                        </a:spcBef>
                        <a:spcAft>
                          <a:spcPts val="0"/>
                        </a:spcAft>
                        <a:buNone/>
                      </a:pPr>
                      <a:endParaRPr sz="1200" b="1"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xmlns="" id="{B28D2DF6-2FBD-8D71-3721-E60F06F7CFDD}"/>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aphicFrame>
        <p:nvGraphicFramePr>
          <p:cNvPr id="256" name="Google Shape;256;p2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xmlns="" val="20000"/>
                    </a:ext>
                  </a:extLst>
                </a:gridCol>
                <a:gridCol w="6659175">
                  <a:extLst>
                    <a:ext uri="{9D8B030D-6E8A-4147-A177-3AD203B41FA5}">
                      <a16:colId xmlns:a16="http://schemas.microsoft.com/office/drawing/2014/main" xmlns="" val="20001"/>
                    </a:ext>
                  </a:extLst>
                </a:gridCol>
                <a:gridCol w="2243000">
                  <a:extLst>
                    <a:ext uri="{9D8B030D-6E8A-4147-A177-3AD203B41FA5}">
                      <a16:colId xmlns:a16="http://schemas.microsoft.com/office/drawing/2014/main" xmlns="" val="20002"/>
                    </a:ext>
                  </a:extLst>
                </a:gridCol>
                <a:gridCol w="3758350">
                  <a:extLst>
                    <a:ext uri="{9D8B030D-6E8A-4147-A177-3AD203B41FA5}">
                      <a16:colId xmlns:a16="http://schemas.microsoft.com/office/drawing/2014/main" xmlns=""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a:t>
                      </a:r>
                      <a:r>
                        <a:rPr lang="fr" sz="2000" b="1" dirty="0"/>
                        <a:t>, SRN</a:t>
                      </a:r>
                      <a:endParaRPr sz="2000" b="1" dirty="0"/>
                    </a:p>
                    <a:p>
                      <a:pPr marL="0" lvl="0" indent="0" algn="l" rtl="0">
                        <a:spcBef>
                          <a:spcPts val="0"/>
                        </a:spcBef>
                        <a:spcAft>
                          <a:spcPts val="0"/>
                        </a:spcAft>
                        <a:buNone/>
                      </a:pPr>
                      <a:r>
                        <a:rPr lang="fr" sz="2000" b="1" dirty="0"/>
                        <a:t>BATTLE DAMAGE ASSESSMENT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2"/>
                  </a:ext>
                </a:extLst>
              </a:tr>
            </a:tbl>
          </a:graphicData>
        </a:graphic>
      </p:graphicFrame>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5">
            <a:extLst>
              <a:ext uri="{FF2B5EF4-FFF2-40B4-BE49-F238E27FC236}">
                <a16:creationId xmlns:a16="http://schemas.microsoft.com/office/drawing/2014/main" xmlns="" id="{9689C963-FBFE-F6A6-8CB8-ED90E7F3E0DA}"/>
              </a:ext>
            </a:extLst>
          </p:cNvPr>
          <p:cNvGrpSpPr/>
          <p:nvPr/>
        </p:nvGrpSpPr>
        <p:grpSpPr>
          <a:xfrm>
            <a:off x="7023818" y="2742425"/>
            <a:ext cx="559046" cy="692832"/>
            <a:chOff x="15526400" y="3343535"/>
            <a:chExt cx="1172983" cy="1324523"/>
          </a:xfrm>
        </p:grpSpPr>
        <p:sp>
          <p:nvSpPr>
            <p:cNvPr id="24"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xmlns="" id="{58CDF856-3F49-9460-B2DA-C91E642FFA8A}"/>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Bilde 2">
            <a:extLst>
              <a:ext uri="{FF2B5EF4-FFF2-40B4-BE49-F238E27FC236}">
                <a16:creationId xmlns:a16="http://schemas.microsoft.com/office/drawing/2014/main" xmlns="" id="{9882FF0F-E4E7-0607-4EC5-195E50E30D59}"/>
              </a:ext>
            </a:extLst>
          </p:cNvPr>
          <p:cNvPicPr>
            <a:picLocks noChangeAspect="1"/>
          </p:cNvPicPr>
          <p:nvPr/>
        </p:nvPicPr>
        <p:blipFill>
          <a:blip r:embed="rId5"/>
          <a:srcRect l="293" r="3395"/>
          <a:stretch/>
        </p:blipFill>
        <p:spPr>
          <a:xfrm>
            <a:off x="7952904" y="1907026"/>
            <a:ext cx="7155591" cy="4173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OPAC VIS Template - Target Folder</Template>
  <TotalTime>53</TotalTime>
  <Words>2494</Words>
  <Application>Microsoft Office PowerPoint</Application>
  <PresentationFormat>Egendefinert</PresentationFormat>
  <Paragraphs>545</Paragraphs>
  <Slides>21</Slides>
  <Notes>20</Notes>
  <HiddenSlides>13</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21</vt:i4>
      </vt:variant>
    </vt:vector>
  </HeadingPairs>
  <TitlesOfParts>
    <vt:vector size="25" baseType="lpstr">
      <vt:lpstr>Arial</vt:lpstr>
      <vt:lpstr>Calibri</vt:lpstr>
      <vt:lpstr>Times New Roman</vt:lpstr>
      <vt:lpstr>Simple Light</vt:lpstr>
      <vt:lpstr>TARGET FOLDER  SRNTGT012  NATIONAL PARTY HQ, SRN</vt:lpstr>
      <vt:lpstr>Lysbilde 2</vt:lpstr>
      <vt:lpstr>Lysbilde 3</vt:lpstr>
      <vt:lpstr>Lysbilde 4</vt:lpstr>
      <vt:lpstr>Lysbilde 5</vt:lpstr>
      <vt:lpstr>Lysbilde 6</vt:lpstr>
      <vt:lpstr>Lysbilde 7</vt:lpstr>
      <vt:lpstr>Lysbilde 8</vt:lpstr>
      <vt:lpstr>BAKCUP SLIDES AFTER THIS</vt:lpstr>
      <vt:lpstr>Lysbilde 10</vt:lpstr>
      <vt:lpstr>Lysbilde 11</vt:lpstr>
      <vt:lpstr>Lysbilde 12</vt:lpstr>
      <vt:lpstr>Lysbilde 13</vt:lpstr>
      <vt:lpstr>Lysbilde 14</vt:lpstr>
      <vt:lpstr>Lysbilde 15</vt:lpstr>
      <vt:lpstr>Lysbilde 16</vt:lpstr>
      <vt:lpstr>Lysbilde 17</vt:lpstr>
      <vt:lpstr>Lysbilde 18</vt:lpstr>
      <vt:lpstr>Lysbilde 19</vt:lpstr>
      <vt:lpstr>Lysbilde 20</vt:lpstr>
      <vt:lpstr>Lysbilde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SRNTGT012 National Party HQ</dc:title>
  <dc:subject>SRNTGT012 National Party HQ</dc:subject>
  <dc:creator>132nd Virtual Wing;VID;VIS</dc:creator>
  <cp:lastModifiedBy>Frode Nakken</cp:lastModifiedBy>
  <cp:revision>1</cp:revision>
  <dcterms:created xsi:type="dcterms:W3CDTF">2025-01-08T09:35:24Z</dcterms:created>
  <dcterms:modified xsi:type="dcterms:W3CDTF">2025-02-23T09:18:58Z</dcterms:modified>
</cp:coreProperties>
</file>